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891" r:id="rId4"/>
  </p:sldMasterIdLst>
  <p:notesMasterIdLst>
    <p:notesMasterId r:id="rId11"/>
  </p:notesMasterIdLst>
  <p:sldIdLst>
    <p:sldId id="291" r:id="rId5"/>
    <p:sldId id="374" r:id="rId6"/>
    <p:sldId id="377" r:id="rId7"/>
    <p:sldId id="373" r:id="rId8"/>
    <p:sldId id="376" r:id="rId9"/>
    <p:sldId id="37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584" userDrawn="1">
          <p15:clr>
            <a:srgbClr val="A4A3A4"/>
          </p15:clr>
        </p15:guide>
        <p15:guide id="3" orient="horz" pos="1296" userDrawn="1">
          <p15:clr>
            <a:srgbClr val="A4A3A4"/>
          </p15:clr>
        </p15:guide>
        <p15:guide id="4" orient="horz" pos="1008" userDrawn="1">
          <p15:clr>
            <a:srgbClr val="A4A3A4"/>
          </p15:clr>
        </p15:guide>
        <p15:guide id="5" orient="horz" pos="1440" userDrawn="1">
          <p15:clr>
            <a:srgbClr val="A4A3A4"/>
          </p15:clr>
        </p15:guide>
        <p15:guide id="6" orient="horz" pos="1872" userDrawn="1">
          <p15:clr>
            <a:srgbClr val="A4A3A4"/>
          </p15:clr>
        </p15:guide>
        <p15:guide id="7" orient="horz" pos="1728" userDrawn="1">
          <p15:clr>
            <a:srgbClr val="A4A3A4"/>
          </p15:clr>
        </p15:guide>
        <p15:guide id="8" orient="horz" pos="1152" userDrawn="1">
          <p15:clr>
            <a:srgbClr val="A4A3A4"/>
          </p15:clr>
        </p15:guide>
        <p15:guide id="9" pos="3840" userDrawn="1">
          <p15:clr>
            <a:srgbClr val="A4A3A4"/>
          </p15:clr>
        </p15:guide>
        <p15:guide id="10" pos="2304" userDrawn="1">
          <p15:clr>
            <a:srgbClr val="A4A3A4"/>
          </p15:clr>
        </p15:guide>
        <p15:guide id="11" pos="961" userDrawn="1">
          <p15:clr>
            <a:srgbClr val="A4A3A4"/>
          </p15:clr>
        </p15:guide>
        <p15:guide id="12" pos="1525" userDrawn="1">
          <p15:clr>
            <a:srgbClr val="A4A3A4"/>
          </p15:clr>
        </p15:guide>
        <p15:guide id="13" pos="4607" userDrawn="1">
          <p15:clr>
            <a:srgbClr val="A4A3A4"/>
          </p15:clr>
        </p15:guide>
        <p15:guide id="14" pos="6912" userDrawn="1">
          <p15:clr>
            <a:srgbClr val="A4A3A4"/>
          </p15:clr>
        </p15:guide>
        <p15:guide id="15" pos="3073" userDrawn="1">
          <p15:clr>
            <a:srgbClr val="A4A3A4"/>
          </p15:clr>
        </p15:guide>
        <p15:guide id="16" pos="53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rikanta, Thrupthi" initials="ST" lastIdx="6" clrIdx="0">
    <p:extLst>
      <p:ext uri="{19B8F6BF-5375-455C-9EA6-DF929625EA0E}">
        <p15:presenceInfo xmlns:p15="http://schemas.microsoft.com/office/powerpoint/2012/main" userId="S::thrupthi.srikanta@ubc.ca::a8b7da2f-e041-44aa-b48f-d47a38c8dfbc" providerId="AD"/>
      </p:ext>
    </p:extLst>
  </p:cmAuthor>
  <p:cmAuthor id="2" name="Lam, Angela" initials="LA" lastIdx="5" clrIdx="1">
    <p:extLst>
      <p:ext uri="{19B8F6BF-5375-455C-9EA6-DF929625EA0E}">
        <p15:presenceInfo xmlns:p15="http://schemas.microsoft.com/office/powerpoint/2012/main" userId="S::angela.lam@ubc.ca::6c78a1d7-b7c9-42bf-872f-4a2b24e33948" providerId="AD"/>
      </p:ext>
    </p:extLst>
  </p:cmAuthor>
  <p:cmAuthor id="3" name="Chow, Leanna" initials="CL" lastIdx="10" clrIdx="2">
    <p:extLst>
      <p:ext uri="{19B8F6BF-5375-455C-9EA6-DF929625EA0E}">
        <p15:presenceInfo xmlns:p15="http://schemas.microsoft.com/office/powerpoint/2012/main" userId="S::leanna.chow@ubc.ca::a123f175-b973-4d99-8e9b-b8ad0eccc9d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9AFD25-81E4-4A53-9AFD-9CCBFAD7023C}" v="172" dt="2021-04-28T02:35:07.678"/>
    <p1510:client id="{6D6CECE0-38A5-749D-848F-03DFD11535F6}" v="12" dt="2021-04-29T17:37:04.044"/>
    <p1510:client id="{72D94AAE-D3B2-235F-ACBF-6944942E9318}" v="55" dt="2021-04-28T22:02:04.726"/>
    <p1510:client id="{7915D584-921F-ED76-F8C8-A9B605DC0740}" v="152" dt="2021-04-28T22:02:38.523"/>
    <p1510:client id="{A4FCCA52-1B47-929C-8AF3-39AB23F2AD54}" v="25" dt="2021-05-03T20:35:24.142"/>
    <p1510:client id="{A6E3C2CE-7418-4EC1-A2D9-61E85EF37F4D}" v="14" dt="2021-04-28T02:16:36.971"/>
    <p1510:client id="{AFC9C29F-90A2-0000-C91A-33A9E8A85A90}" v="75" dt="2021-04-28T21:53:36.550"/>
    <p1510:client id="{CA5524CB-F2A8-2E49-3B94-44EEE23DCC46}" v="855" dt="2021-04-28T22:09:39.651"/>
    <p1510:client id="{E12ED50C-A8C0-C0C6-0D9A-A51A31676BE7}" v="62" dt="2021-04-28T19:52:55.412"/>
    <p1510:client id="{F39E1788-79F9-08B8-7ED3-9FB686EC3C6E}" v="403" dt="2021-04-28T22:05:29.8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>
      <p:cViewPr varScale="1">
        <p:scale>
          <a:sx n="124" d="100"/>
          <a:sy n="124" d="100"/>
        </p:scale>
        <p:origin x="640" y="168"/>
      </p:cViewPr>
      <p:guideLst>
        <p:guide orient="horz" pos="2160"/>
        <p:guide orient="horz" pos="1584"/>
        <p:guide orient="horz" pos="1296"/>
        <p:guide orient="horz" pos="1008"/>
        <p:guide orient="horz" pos="1440"/>
        <p:guide orient="horz" pos="1872"/>
        <p:guide orient="horz" pos="1728"/>
        <p:guide orient="horz" pos="1152"/>
        <p:guide pos="3840"/>
        <p:guide pos="2304"/>
        <p:guide pos="961"/>
        <p:guide pos="1525"/>
        <p:guide pos="4607"/>
        <p:guide pos="6912"/>
        <p:guide pos="3073"/>
        <p:guide pos="53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834089A-959C-0247-92C7-CADA2CBB120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FA4136-BF89-4C49-966A-966B848D5BD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F8718E1-0813-434B-B426-B2405A133B0D}" type="datetime1">
              <a:rPr lang="en-US" altLang="en-US"/>
              <a:pPr>
                <a:defRPr/>
              </a:pPr>
              <a:t>8/18/21</a:t>
            </a:fld>
            <a:endParaRPr lang="en-US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C10296C-E382-9B41-BE9A-8CF72053C98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7FF506-3736-9B4B-9C1D-A76060A57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CA" noProof="0"/>
              <a:t>Click to edit Master text styles</a:t>
            </a:r>
          </a:p>
          <a:p>
            <a:pPr lvl="1"/>
            <a:r>
              <a:rPr lang="en-CA" noProof="0"/>
              <a:t>Second level</a:t>
            </a:r>
          </a:p>
          <a:p>
            <a:pPr lvl="2"/>
            <a:r>
              <a:rPr lang="en-CA" noProof="0"/>
              <a:t>Third level</a:t>
            </a:r>
          </a:p>
          <a:p>
            <a:pPr lvl="3"/>
            <a:r>
              <a:rPr lang="en-CA" noProof="0"/>
              <a:t>Fourth level</a:t>
            </a:r>
          </a:p>
          <a:p>
            <a:pPr lvl="4"/>
            <a:r>
              <a:rPr lang="en-CA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0DEB5-C973-1344-BA65-DA64BADC7BD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0EA99A-F236-3743-B007-AEC0E9BE0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521F092-FCE9-4437-BE4E-0656653D0FA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0AD26569-24F4-4CF0-BD64-0CDC1C5EA5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0FCA65D7-3264-4E32-B012-FD1B29ED1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471FC497-CAE8-44D5-948F-2DB610516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177A05-E521-4053-9B9A-A87B97DAC3E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0AD26569-24F4-4CF0-BD64-0CDC1C5EA54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0FCA65D7-3264-4E32-B012-FD1B29ED15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471FC497-CAE8-44D5-948F-2DB6105165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0177A05-E521-4053-9B9A-A87B97DAC3EB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4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B62CA9-6BA9-A14D-8429-8489DBB7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917" y="1361746"/>
            <a:ext cx="7597458" cy="202333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</a:t>
            </a:r>
            <a:br>
              <a:rPr lang="en-US"/>
            </a:br>
            <a:r>
              <a:rPr lang="en-US"/>
              <a:t>Suitable for Multiple Lines Third Line Goes Here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66A298-7129-104F-86AD-558225B28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916" y="3530271"/>
            <a:ext cx="7597458" cy="51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2A94DD-550B-F640-BA3B-EE95B6EB78B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0432" y="4193434"/>
            <a:ext cx="7587299" cy="496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400" b="1" i="0" spc="0">
                <a:solidFill>
                  <a:srgbClr val="C5B1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PRESENTER NAME, POSITION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D9A1EFD-A13D-4E43-926B-0130A37C2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455" y="5660912"/>
            <a:ext cx="4413143" cy="9138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7D7312-9563-614D-8268-CB5541C06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12906" r="47861" b="5069"/>
          <a:stretch/>
        </p:blipFill>
        <p:spPr>
          <a:xfrm>
            <a:off x="4389120" y="-47065"/>
            <a:ext cx="7802880" cy="69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2572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6DE13C-410C-E841-AF40-8C51771660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3842" t="195" r="3808" b="1"/>
          <a:stretch/>
        </p:blipFill>
        <p:spPr>
          <a:xfrm>
            <a:off x="0" y="-47065"/>
            <a:ext cx="12192000" cy="6905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C107B8-528C-4C44-BA88-6E1EF6A0C1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959" y="2436762"/>
            <a:ext cx="5911701" cy="122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85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End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AFCE4C-838C-E949-B04A-A6A2C3207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303" y="2428705"/>
            <a:ext cx="5915977" cy="1225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0955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main-mall.fixed.jpg">
            <a:extLst>
              <a:ext uri="{FF2B5EF4-FFF2-40B4-BE49-F238E27FC236}">
                <a16:creationId xmlns:a16="http://schemas.microsoft.com/office/drawing/2014/main" id="{096601FF-E0BF-41C1-AC7D-C1BD88629A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026B4B-0392-463F-9E57-595D9B845DAD}"/>
              </a:ext>
            </a:extLst>
          </p:cNvPr>
          <p:cNvSpPr/>
          <p:nvPr userDrawn="1"/>
        </p:nvSpPr>
        <p:spPr>
          <a:xfrm>
            <a:off x="-143933" y="1131888"/>
            <a:ext cx="8163984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F0F05F-D8BE-457D-86B0-5D5A53FCD404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8" name="Picture 9" descr="s4b282c2015.png">
            <a:extLst>
              <a:ext uri="{FF2B5EF4-FFF2-40B4-BE49-F238E27FC236}">
                <a16:creationId xmlns:a16="http://schemas.microsoft.com/office/drawing/2014/main" id="{50D6BBD9-CF25-49CC-B492-1651068D62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50" y="1332646"/>
            <a:ext cx="7240501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7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87681" y="3003798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8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7681" y="3507854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0322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1900253528_e638090e1d_o.jpg">
            <a:extLst>
              <a:ext uri="{FF2B5EF4-FFF2-40B4-BE49-F238E27FC236}">
                <a16:creationId xmlns:a16="http://schemas.microsoft.com/office/drawing/2014/main" id="{579B92B9-236A-4BFA-80A2-7CC257CF9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C9E1BE-F7A0-4239-805A-9B4E52AA8014}"/>
              </a:ext>
            </a:extLst>
          </p:cNvPr>
          <p:cNvSpPr/>
          <p:nvPr userDrawn="1"/>
        </p:nvSpPr>
        <p:spPr>
          <a:xfrm>
            <a:off x="-143933" y="1131888"/>
            <a:ext cx="8163984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4DD2CD-3743-449D-B52F-A795F652C72B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8" name="Picture 9" descr="s4b282c2015.png">
            <a:extLst>
              <a:ext uri="{FF2B5EF4-FFF2-40B4-BE49-F238E27FC236}">
                <a16:creationId xmlns:a16="http://schemas.microsoft.com/office/drawing/2014/main" id="{A87E0B5A-B1AC-4569-A299-309EB252AE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50" y="1332646"/>
            <a:ext cx="7240501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87681" y="3003798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7681" y="3507854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56607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9903192319_565a1588df_k.jpg">
            <a:extLst>
              <a:ext uri="{FF2B5EF4-FFF2-40B4-BE49-F238E27FC236}">
                <a16:creationId xmlns:a16="http://schemas.microsoft.com/office/drawing/2014/main" id="{34DDBD93-EB1D-4507-B525-785682FED6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19468908073_a6d2e240c9_k.jpg">
            <a:extLst>
              <a:ext uri="{FF2B5EF4-FFF2-40B4-BE49-F238E27FC236}">
                <a16:creationId xmlns:a16="http://schemas.microsoft.com/office/drawing/2014/main" id="{1D58AFF6-1031-4E47-A379-6DFC19DB2D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A17D47-0019-4840-BA4D-770FF6282D83}"/>
              </a:ext>
            </a:extLst>
          </p:cNvPr>
          <p:cNvSpPr/>
          <p:nvPr userDrawn="1"/>
        </p:nvSpPr>
        <p:spPr>
          <a:xfrm>
            <a:off x="-143933" y="1131888"/>
            <a:ext cx="8163984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2D70A8-DA97-45B0-8712-371D1F3E7ECC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12" name="Picture 9" descr="s4b282c2015.png">
            <a:extLst>
              <a:ext uri="{FF2B5EF4-FFF2-40B4-BE49-F238E27FC236}">
                <a16:creationId xmlns:a16="http://schemas.microsoft.com/office/drawing/2014/main" id="{D4FFA304-A819-4713-A685-33F5A7EC89E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50" y="1332646"/>
            <a:ext cx="7240501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87681" y="3003798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7681" y="3507854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6973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33734603791_87ba8475ca_o.jpg">
            <a:extLst>
              <a:ext uri="{FF2B5EF4-FFF2-40B4-BE49-F238E27FC236}">
                <a16:creationId xmlns:a16="http://schemas.microsoft.com/office/drawing/2014/main" id="{1EDF4DC4-24DB-4A50-BDBD-6DB316F059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644F6DF-D2A1-432E-AEC9-AE04FDD9AE54}"/>
              </a:ext>
            </a:extLst>
          </p:cNvPr>
          <p:cNvSpPr/>
          <p:nvPr userDrawn="1"/>
        </p:nvSpPr>
        <p:spPr>
          <a:xfrm>
            <a:off x="-143933" y="1131888"/>
            <a:ext cx="8163984" cy="2735262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BA8146B-1208-4C87-98C9-44AC536C0687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8" name="Picture 9" descr="s4b282c2015.png">
            <a:extLst>
              <a:ext uri="{FF2B5EF4-FFF2-40B4-BE49-F238E27FC236}">
                <a16:creationId xmlns:a16="http://schemas.microsoft.com/office/drawing/2014/main" id="{4BFE4917-F9CF-46A8-B7C9-E9582D5F3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50" y="1332646"/>
            <a:ext cx="7240501" cy="1823086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800"/>
              </a:lnSpc>
              <a:spcBef>
                <a:spcPts val="0"/>
              </a:spcBef>
              <a:buNone/>
              <a:defRPr sz="35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2"/>
          </p:nvPr>
        </p:nvSpPr>
        <p:spPr>
          <a:xfrm>
            <a:off x="487681" y="3003798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1700" b="0" i="0" kern="0" spc="3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11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487681" y="3507854"/>
            <a:ext cx="7240271" cy="321394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900" b="0" i="0" kern="0" cap="all" spc="150" normalizeH="0" baseline="0">
                <a:solidFill>
                  <a:srgbClr val="0C2344"/>
                </a:solidFill>
                <a:latin typeface="Arial Black"/>
                <a:cs typeface="Arial Black"/>
              </a:defRPr>
            </a:lvl1pPr>
            <a:lvl2pPr>
              <a:defRPr sz="900" b="0" i="0">
                <a:latin typeface="Whitney Book"/>
                <a:cs typeface="Whitney Book"/>
              </a:defRPr>
            </a:lvl2pPr>
            <a:lvl3pPr>
              <a:defRPr sz="900" b="0" i="0">
                <a:latin typeface="Whitney Book"/>
                <a:cs typeface="Whitney Book"/>
              </a:defRPr>
            </a:lvl3pPr>
            <a:lvl4pPr>
              <a:defRPr sz="900" b="0" i="0">
                <a:latin typeface="Whitney Book"/>
                <a:cs typeface="Whitney Book"/>
              </a:defRPr>
            </a:lvl4pPr>
            <a:lvl5pPr>
              <a:defRPr sz="900" b="0" i="0">
                <a:latin typeface="Whitney Book"/>
                <a:cs typeface="Whitney Book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3314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1106_86502c1841_k.jpg">
            <a:extLst>
              <a:ext uri="{FF2B5EF4-FFF2-40B4-BE49-F238E27FC236}">
                <a16:creationId xmlns:a16="http://schemas.microsoft.com/office/drawing/2014/main" id="{056AD162-A6A0-4703-BA24-57D5981407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BCFD91D-2F1B-4D5D-BAF9-9FC30D8C150D}"/>
              </a:ext>
            </a:extLst>
          </p:cNvPr>
          <p:cNvSpPr/>
          <p:nvPr userDrawn="1"/>
        </p:nvSpPr>
        <p:spPr>
          <a:xfrm>
            <a:off x="0" y="1131889"/>
            <a:ext cx="8020051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6730DB-E293-4388-91E8-E661E0CB47F7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6" name="Picture 9" descr="s4b282c2015.png">
            <a:extLst>
              <a:ext uri="{FF2B5EF4-FFF2-40B4-BE49-F238E27FC236}">
                <a16:creationId xmlns:a16="http://schemas.microsoft.com/office/drawing/2014/main" id="{D90C4B2E-518F-4C00-99E7-72CD6F45B33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6AC9F1FB-1317-4BE7-A9DB-3AE1E9B12CF7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79D447E3-64DA-48F7-878E-D2FD8E8B3C54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49" y="1275606"/>
            <a:ext cx="7432753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340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19467264904_bdb80a731c_o.jpg">
            <a:extLst>
              <a:ext uri="{FF2B5EF4-FFF2-40B4-BE49-F238E27FC236}">
                <a16:creationId xmlns:a16="http://schemas.microsoft.com/office/drawing/2014/main" id="{E2254C69-D444-47F9-8417-2FEB826892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AE21C7C-83F1-4BED-B9CA-53E2A74D52D6}"/>
              </a:ext>
            </a:extLst>
          </p:cNvPr>
          <p:cNvSpPr/>
          <p:nvPr userDrawn="1"/>
        </p:nvSpPr>
        <p:spPr>
          <a:xfrm>
            <a:off x="0" y="1131889"/>
            <a:ext cx="8020051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642E6BE-3BBC-42E6-BFBD-771F1245F506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6CBB443E-F294-4D6B-BC56-8358CC6E71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A23B420-4A1F-4000-B456-7587B9CD4D24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D0618992-8058-4D86-9EE8-6B59FCCE5088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49" y="1275606"/>
            <a:ext cx="7432753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9042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section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20063615986_7c97fbf65b_o.jpg">
            <a:extLst>
              <a:ext uri="{FF2B5EF4-FFF2-40B4-BE49-F238E27FC236}">
                <a16:creationId xmlns:a16="http://schemas.microsoft.com/office/drawing/2014/main" id="{784271A8-4AF7-4157-8DD5-5D7DB98737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376074-4C69-46D6-86D8-AA413958F45C}"/>
              </a:ext>
            </a:extLst>
          </p:cNvPr>
          <p:cNvSpPr/>
          <p:nvPr userDrawn="1"/>
        </p:nvSpPr>
        <p:spPr>
          <a:xfrm>
            <a:off x="0" y="1131889"/>
            <a:ext cx="8020051" cy="1131887"/>
          </a:xfrm>
          <a:prstGeom prst="rect">
            <a:avLst/>
          </a:prstGeom>
          <a:solidFill>
            <a:srgbClr val="FFFFFF">
              <a:alpha val="7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B37F94-E7B7-412F-97D5-F6678BF7D854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6" name="Picture 4" descr="s4b282c2015.png">
            <a:extLst>
              <a:ext uri="{FF2B5EF4-FFF2-40B4-BE49-F238E27FC236}">
                <a16:creationId xmlns:a16="http://schemas.microsoft.com/office/drawing/2014/main" id="{483C5EA5-E243-4D53-9802-EEDA834E4B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57107A0-DB48-4042-9D40-77DBC23A6365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F1756D54-2275-4895-85D0-FE7B0156D423}" type="slidenum">
              <a:rPr lang="en-US" altLang="en-US" sz="900">
                <a:solidFill>
                  <a:srgbClr val="FFFFFF"/>
                </a:solidFill>
                <a:latin typeface="Whitney Book" pitchFamily="50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latin typeface="Whitney Book" pitchFamily="50" charset="0"/>
            </a:endParaRPr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1"/>
          </p:nvPr>
        </p:nvSpPr>
        <p:spPr>
          <a:xfrm>
            <a:off x="487449" y="1275606"/>
            <a:ext cx="7432753" cy="1060178"/>
          </a:xfrm>
          <a:prstGeom prst="rect">
            <a:avLst/>
          </a:prstGeom>
        </p:spPr>
        <p:txBody>
          <a:bodyPr vert="horz" lIns="0" tIns="0" rIns="0" bIns="0" anchor="t" anchorCtr="0"/>
          <a:lstStyle>
            <a:lvl1pPr marL="0" indent="0">
              <a:lnSpc>
                <a:spcPts val="3400"/>
              </a:lnSpc>
              <a:spcBef>
                <a:spcPts val="0"/>
              </a:spcBef>
              <a:buNone/>
              <a:defRPr sz="2800" b="1" i="0" kern="0" cap="all" spc="3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CA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2294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4b282c2015.png">
            <a:extLst>
              <a:ext uri="{FF2B5EF4-FFF2-40B4-BE49-F238E27FC236}">
                <a16:creationId xmlns:a16="http://schemas.microsoft.com/office/drawing/2014/main" id="{8CF350F3-B2FE-4933-8BC3-C5086BC72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Placeholder 14">
            <a:extLst>
              <a:ext uri="{FF2B5EF4-FFF2-40B4-BE49-F238E27FC236}">
                <a16:creationId xmlns:a16="http://schemas.microsoft.com/office/drawing/2014/main" id="{54F045D9-A68A-4ED5-AB8C-C953C55D14E8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59C337F4-2AF0-453F-BBF0-002E8173E6A0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767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15059-02A1-974F-AD96-239FC659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3842" t="195" r="3808" b="1"/>
          <a:stretch/>
        </p:blipFill>
        <p:spPr>
          <a:xfrm>
            <a:off x="0" y="-47065"/>
            <a:ext cx="12192000" cy="6905065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B62CA9-6BA9-A14D-8429-8489DBB7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917" y="1807580"/>
            <a:ext cx="7597458" cy="1594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Title Here</a:t>
            </a:r>
            <a:br>
              <a:rPr lang="en-US"/>
            </a:br>
            <a:r>
              <a:rPr lang="en-US"/>
              <a:t>Suitable for Two Lines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466A298-7129-104F-86AD-558225B288E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7916" y="3530271"/>
            <a:ext cx="7597459" cy="5179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Insert subtitle here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2A94DD-550B-F640-BA3B-EE95B6EB78B0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570432" y="4193434"/>
            <a:ext cx="7587300" cy="496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4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PRESENTER NAME, </a:t>
            </a:r>
            <a:r>
              <a:rPr lang="en-US" b="0"/>
              <a:t>POSITION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C582B8-E3E1-E24F-BDBE-EAAEC91E6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33" y="5672380"/>
            <a:ext cx="4378273" cy="9066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BA814-3B5F-5B42-9004-AE9C55D2E1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906" r="47861" b="5069"/>
          <a:stretch/>
        </p:blipFill>
        <p:spPr>
          <a:xfrm>
            <a:off x="4389120" y="-47065"/>
            <a:ext cx="7802880" cy="690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42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402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73B2485-2754-40CB-89D9-D2565ABC737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A1911282-A2DF-4812-B9B4-21FCB8C265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585" y="1419225"/>
            <a:ext cx="54398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57000B15-0ED8-4B28-B3B3-8CF27E3F2370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04932ADE-DA50-473F-86E9-FD1581379328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FFFFFF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15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MOA Evening-047.jpg">
            <a:extLst>
              <a:ext uri="{FF2B5EF4-FFF2-40B4-BE49-F238E27FC236}">
                <a16:creationId xmlns:a16="http://schemas.microsoft.com/office/drawing/2014/main" id="{3F0B7897-29E9-49BF-808C-710A251DFB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0"/>
            <a:ext cx="1200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95A092F-E0EE-49E5-93FE-B3B6FBC8AD78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742780DF-1806-4F3C-AA30-3F0A9661114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1D37009E-56F4-4F96-A044-159233A20B52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b="0" i="0" kern="0" spc="20" baseline="0">
                <a:solidFill>
                  <a:srgbClr val="0C2344"/>
                </a:solidFill>
                <a:latin typeface="Whitney Semibold"/>
                <a:ea typeface="ＭＳ Ｐゴシック" charset="-128"/>
                <a:cs typeface="Whitney Semibold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900" b="0" i="0" kern="1200">
                <a:solidFill>
                  <a:schemeClr val="tx1"/>
                </a:solidFill>
                <a:latin typeface="Whitney Book"/>
                <a:ea typeface="ＭＳ Ｐゴシック" charset="-128"/>
                <a:cs typeface="Whitney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endParaRPr lang="en-CA" sz="900">
              <a:solidFill>
                <a:srgbClr val="FFFFFF"/>
              </a:solidFill>
              <a:latin typeface="Whitney Book"/>
              <a:cs typeface="Whitney Book"/>
            </a:endParaRP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3CC5E992-FE4A-426A-B03A-CEAB04E50B10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81FE2CBF-B75F-4EBC-A871-F85F6CA65CA8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03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19468908073_a6d2e240c9_k.jpg">
            <a:extLst>
              <a:ext uri="{FF2B5EF4-FFF2-40B4-BE49-F238E27FC236}">
                <a16:creationId xmlns:a16="http://schemas.microsoft.com/office/drawing/2014/main" id="{89ACC5D9-0271-44ED-8CC7-E1B6400A8D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1851" y="0"/>
            <a:ext cx="1200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A4B840F-F318-4E44-87ED-587FF7297169}"/>
              </a:ext>
            </a:extLst>
          </p:cNvPr>
          <p:cNvSpPr/>
          <p:nvPr userDrawn="1"/>
        </p:nvSpPr>
        <p:spPr>
          <a:xfrm>
            <a:off x="10991851" y="1131889"/>
            <a:ext cx="1200149" cy="1131887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6" name="Picture 3" descr="s4b282c2015.png">
            <a:extLst>
              <a:ext uri="{FF2B5EF4-FFF2-40B4-BE49-F238E27FC236}">
                <a16:creationId xmlns:a16="http://schemas.microsoft.com/office/drawing/2014/main" id="{4FF26B62-B6A2-4C54-8C58-E9857C854A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143986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251AC810-F456-4045-B5FD-21F7E5846FB9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B5DA20A9-0CAA-4BA2-AAFF-AE34DC5D0A20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777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ics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4">
            <a:extLst>
              <a:ext uri="{FF2B5EF4-FFF2-40B4-BE49-F238E27FC236}">
                <a16:creationId xmlns:a16="http://schemas.microsoft.com/office/drawing/2014/main" id="{3F9E9151-57DC-4FFB-95AF-FDB8C4DD6745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97423CA2-18A4-4524-A6E5-68CFF7400559}" type="slidenum">
              <a:rPr lang="en-US" altLang="en-US" sz="900"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cs typeface="Arial" panose="020B0604020202020204" pitchFamily="34" charset="0"/>
            </a:endParaRPr>
          </a:p>
        </p:txBody>
      </p:sp>
      <p:pic>
        <p:nvPicPr>
          <p:cNvPr id="5" name="Picture 9" descr="s4b282c2015.png">
            <a:extLst>
              <a:ext uri="{FF2B5EF4-FFF2-40B4-BE49-F238E27FC236}">
                <a16:creationId xmlns:a16="http://schemas.microsoft.com/office/drawing/2014/main" id="{AF719D43-8073-4933-B448-DE8C17B358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2851" y="404813"/>
            <a:ext cx="484716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0C2344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/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/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/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921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2802F4E-891A-4D50-9B08-429B7C28997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83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EBEBFBA5-C211-464A-BB3C-10F3CC0825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1018" y="446089"/>
            <a:ext cx="336549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4">
            <a:extLst>
              <a:ext uri="{FF2B5EF4-FFF2-40B4-BE49-F238E27FC236}">
                <a16:creationId xmlns:a16="http://schemas.microsoft.com/office/drawing/2014/main" id="{BC20C530-3D62-4353-982E-2C7EDD22DE26}"/>
              </a:ext>
            </a:extLst>
          </p:cNvPr>
          <p:cNvSpPr txBox="1">
            <a:spLocks/>
          </p:cNvSpPr>
          <p:nvPr userDrawn="1"/>
        </p:nvSpPr>
        <p:spPr>
          <a:xfrm flipH="1">
            <a:off x="11451167" y="6429375"/>
            <a:ext cx="406400" cy="1920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20000"/>
              </a:spcBef>
              <a:buFont typeface="Arial" panose="020B0604020202020204" pitchFamily="34" charset="0"/>
              <a:buNone/>
            </a:pPr>
            <a:fld id="{58959C82-8CAF-40EA-B828-BA174AF5B999}" type="slidenum">
              <a:rPr lang="en-US" altLang="en-US" sz="900">
                <a:solidFill>
                  <a:srgbClr val="FFFFFF"/>
                </a:solidFill>
                <a:cs typeface="Arial" panose="020B0604020202020204" pitchFamily="34" charset="0"/>
              </a:rPr>
              <a:pPr algn="r">
                <a:spcBef>
                  <a:spcPct val="20000"/>
                </a:spcBef>
                <a:buFont typeface="Arial" panose="020B0604020202020204" pitchFamily="34" charset="0"/>
                <a:buNone/>
              </a:pPr>
              <a:t>‹#›</a:t>
            </a:fld>
            <a:endParaRPr lang="en-CA" altLang="en-US" sz="90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9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585272" y="315869"/>
            <a:ext cx="10215251" cy="623331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1900" b="1" i="0" u="none" strike="noStrike" kern="1200" cap="all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defRPr>
            </a:lvl1pPr>
            <a:lvl2pPr>
              <a:buNone/>
              <a:defRPr b="0" i="0">
                <a:latin typeface="WhitneyHTF-Bold"/>
                <a:cs typeface="WhitneyHTF-Bold"/>
              </a:defRPr>
            </a:lvl2pPr>
            <a:lvl3pPr>
              <a:buNone/>
              <a:defRPr b="0" i="0">
                <a:latin typeface="WhitneyHTF-Bold"/>
                <a:cs typeface="WhitneyHTF-Bold"/>
              </a:defRPr>
            </a:lvl3pPr>
            <a:lvl4pPr>
              <a:buNone/>
              <a:defRPr b="0" i="0">
                <a:latin typeface="WhitneyHTF-Bold"/>
                <a:cs typeface="WhitneyHTF-Bold"/>
              </a:defRPr>
            </a:lvl4pPr>
            <a:lvl5pPr>
              <a:buNone/>
              <a:defRPr b="0" i="0">
                <a:latin typeface="WhitneyHTF-Bold"/>
                <a:cs typeface="WhitneyHTF-Bold"/>
              </a:defRPr>
            </a:lvl5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85272" y="1131888"/>
            <a:ext cx="10215251" cy="5393456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lnSpc>
                <a:spcPct val="130000"/>
              </a:lnSpc>
              <a:spcBef>
                <a:spcPts val="0"/>
              </a:spcBef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2pPr>
            <a:lvl3pPr marL="540000" indent="-180000">
              <a:lnSpc>
                <a:spcPct val="130000"/>
              </a:lnSpc>
              <a:spcBef>
                <a:spcPts val="0"/>
              </a:spcBef>
              <a:defRPr sz="1500">
                <a:solidFill>
                  <a:srgbClr val="FFFFFF"/>
                </a:solidFill>
              </a:defRPr>
            </a:lvl3pPr>
            <a:lvl4pPr marL="90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4pPr>
            <a:lvl5pPr marL="1260000" indent="-180000">
              <a:lnSpc>
                <a:spcPct val="130000"/>
              </a:lnSpc>
              <a:spcBef>
                <a:spcPts val="0"/>
              </a:spcBef>
              <a:buFont typeface="Arial"/>
              <a:buChar char="•"/>
              <a:defRPr sz="1500">
                <a:solidFill>
                  <a:srgbClr val="FFFFFF"/>
                </a:solidFill>
              </a:defRPr>
            </a:lvl5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3044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468908073_a6d2e240c9_k.jpg">
            <a:extLst>
              <a:ext uri="{FF2B5EF4-FFF2-40B4-BE49-F238E27FC236}">
                <a16:creationId xmlns:a16="http://schemas.microsoft.com/office/drawing/2014/main" id="{2D705149-29DF-402D-81BF-684C5AB6B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730822-6FE7-4162-99D7-75AAFB46711C}"/>
              </a:ext>
            </a:extLst>
          </p:cNvPr>
          <p:cNvSpPr/>
          <p:nvPr userDrawn="1"/>
        </p:nvSpPr>
        <p:spPr>
          <a:xfrm>
            <a:off x="-69850" y="1131888"/>
            <a:ext cx="6288617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94429708-F917-40DA-B0F7-0FB0893FD0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1439863"/>
            <a:ext cx="519641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669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089915475_1cd74fac37_o.jpg">
            <a:extLst>
              <a:ext uri="{FF2B5EF4-FFF2-40B4-BE49-F238E27FC236}">
                <a16:creationId xmlns:a16="http://schemas.microsoft.com/office/drawing/2014/main" id="{AC23C8A8-974D-4BED-8FE6-3C42E8B2D0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4E20B18-8FB4-4ECE-89E1-A57A76CA3AF1}"/>
              </a:ext>
            </a:extLst>
          </p:cNvPr>
          <p:cNvSpPr/>
          <p:nvPr userDrawn="1"/>
        </p:nvSpPr>
        <p:spPr>
          <a:xfrm>
            <a:off x="-69850" y="1131888"/>
            <a:ext cx="6288617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A3AAB9F7-23C7-4975-A21E-9D8387C97B8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1439863"/>
            <a:ext cx="519641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46996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900255798_3e8cac60e0_o.jpg">
            <a:extLst>
              <a:ext uri="{FF2B5EF4-FFF2-40B4-BE49-F238E27FC236}">
                <a16:creationId xmlns:a16="http://schemas.microsoft.com/office/drawing/2014/main" id="{7F4B2E41-2046-4491-BE8C-F0613FD4C4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26EE17-3FBB-4E5C-9B73-9E119BEBCA4E}"/>
              </a:ext>
            </a:extLst>
          </p:cNvPr>
          <p:cNvSpPr/>
          <p:nvPr userDrawn="1"/>
        </p:nvSpPr>
        <p:spPr>
          <a:xfrm>
            <a:off x="-69850" y="1131888"/>
            <a:ext cx="6288617" cy="10795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2400"/>
          </a:p>
        </p:txBody>
      </p:sp>
      <p:pic>
        <p:nvPicPr>
          <p:cNvPr id="4" name="Picture 3" descr="UBC_2016_Signature_Wide_282.png">
            <a:extLst>
              <a:ext uri="{FF2B5EF4-FFF2-40B4-BE49-F238E27FC236}">
                <a16:creationId xmlns:a16="http://schemas.microsoft.com/office/drawing/2014/main" id="{7091AA38-8C88-498A-9520-B3F48D2972C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67" y="1439863"/>
            <a:ext cx="519641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3625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15059-02A1-974F-AD96-239FC6594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3842" t="195" r="3808" b="1"/>
          <a:stretch/>
        </p:blipFill>
        <p:spPr>
          <a:xfrm>
            <a:off x="0" y="-47065"/>
            <a:ext cx="12192000" cy="6905065"/>
          </a:xfrm>
          <a:prstGeom prst="rect">
            <a:avLst/>
          </a:prstGeom>
        </p:spPr>
      </p:pic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E0B62CA9-6BA9-A14D-8429-8489DBB74A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917" y="1807580"/>
            <a:ext cx="7597458" cy="1594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Chapter Title Here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3BD9675-EBD7-164C-9EBC-EF7BCB5137E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48140BF-8418-C44D-9C70-86EA121DE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2274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404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BD000D-8665-3841-BA2B-E4B00E74D5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332" t="19658" r="238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521FAA-10B9-214D-9E72-7B36441C55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27310" t="-540" r="28077" b="43264"/>
          <a:stretch/>
        </p:blipFill>
        <p:spPr>
          <a:xfrm>
            <a:off x="-15489" y="3455993"/>
            <a:ext cx="4706283" cy="3402008"/>
          </a:xfrm>
          <a:prstGeom prst="rect">
            <a:avLst/>
          </a:prstGeom>
        </p:spPr>
      </p:pic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A9B4843F-4FB7-3A4F-8EA6-4580D7508C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7917" y="1807580"/>
            <a:ext cx="7597458" cy="15944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>
              <a:defRPr b="1" i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Chapter Title Here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CA95E74-4AB0-DC44-97B1-4DA5D549D70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8CE56A0-09FC-5149-BEBE-107C086F4B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39F503-F194-BA46-93B4-4913DEC44A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77" t="36020" r="42721" b="1364"/>
          <a:stretch/>
        </p:blipFill>
        <p:spPr>
          <a:xfrm>
            <a:off x="7475057" y="0"/>
            <a:ext cx="4706283" cy="507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8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4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382269D-16C8-564A-BCBC-60C1DA0941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t="167" r="2308" b="2442"/>
          <a:stretch/>
        </p:blipFill>
        <p:spPr>
          <a:xfrm>
            <a:off x="6754939" y="2976117"/>
            <a:ext cx="5437061" cy="3881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681037"/>
            <a:ext cx="10802935" cy="690563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557867"/>
            <a:ext cx="10802935" cy="4619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0FBE36A-6753-6945-9772-B5369DFF67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1EB247B-8C19-8F4E-9F8B-D9C7370D1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25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864121-2E5E-BB42-9F85-14B1841A87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r="2492" b="2816"/>
          <a:stretch/>
        </p:blipFill>
        <p:spPr>
          <a:xfrm>
            <a:off x="6626470" y="2885433"/>
            <a:ext cx="5565530" cy="39725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681037"/>
            <a:ext cx="10812875" cy="690563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rgbClr val="C5B1D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50863" y="1557867"/>
            <a:ext cx="10802937" cy="4619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D3C5D86-33BC-F24E-A044-6632712A418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DF792FF-5709-CE43-A285-CBBBC97E30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41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692150"/>
            <a:ext cx="11078763" cy="7181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373" y="1596325"/>
            <a:ext cx="5457428" cy="458063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6325"/>
            <a:ext cx="5457427" cy="4580638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A54ADC-CA99-B048-8B56-3C14618C3E2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6B8DD5-CB6C-0045-844B-C172A6DD9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6421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um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50863" y="692150"/>
            <a:ext cx="11078763" cy="7181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373" y="1596325"/>
            <a:ext cx="5457428" cy="458063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6325"/>
            <a:ext cx="5457427" cy="4580638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32A54ADC-CA99-B048-8B56-3C14618C3E2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6B8DD5-CB6C-0045-844B-C172A6DD9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783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70553829-4D5C-1440-B981-02C401793F6B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576547" y="6379675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None/>
              <a:defRPr sz="1200" b="1" i="0" spc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UBC Faculty of Arts  |  </a:t>
            </a:r>
            <a:r>
              <a:rPr lang="en-US" b="0"/>
              <a:t>Title of Presentation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1C03D15-970B-DE4F-B581-A477ACFE38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2" descr="2014_logo_only_reverse.png">
            <a:extLst>
              <a:ext uri="{FF2B5EF4-FFF2-40B4-BE49-F238E27FC236}">
                <a16:creationId xmlns:a16="http://schemas.microsoft.com/office/drawing/2014/main" id="{60134545-A9FB-B542-AE8E-6A74FFDBE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801" y="728663"/>
            <a:ext cx="407987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7A0011C-E07E-8D4F-8E97-2EBCFE2AD9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0863" y="681037"/>
            <a:ext cx="10802935" cy="690563"/>
          </a:xfrm>
          <a:prstGeom prst="rect">
            <a:avLst/>
          </a:prstGeom>
        </p:spPr>
        <p:txBody>
          <a:bodyPr/>
          <a:lstStyle>
            <a:lvl1pPr>
              <a:defRPr sz="3400" b="1" i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add text here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458D480-5F49-514E-AF0D-0907C4F221D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0863" y="1557867"/>
            <a:ext cx="10802935" cy="46190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None/>
              <a:defRPr sz="2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3164235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AFACFF-11D2-F444-8CCF-41DAE091E5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7370" y="6353579"/>
            <a:ext cx="2743200" cy="235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0626016-7ACA-4242-9B26-E0F2F2AB23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146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892" r:id="rId1"/>
    <p:sldLayoutId id="2147485893" r:id="rId2"/>
    <p:sldLayoutId id="2147485894" r:id="rId3"/>
    <p:sldLayoutId id="2147485895" r:id="rId4"/>
    <p:sldLayoutId id="2147485896" r:id="rId5"/>
    <p:sldLayoutId id="2147485897" r:id="rId6"/>
    <p:sldLayoutId id="2147485898" r:id="rId7"/>
    <p:sldLayoutId id="2147485899" r:id="rId8"/>
    <p:sldLayoutId id="2147485900" r:id="rId9"/>
    <p:sldLayoutId id="2147485901" r:id="rId10"/>
    <p:sldLayoutId id="2147485902" r:id="rId11"/>
    <p:sldLayoutId id="2147485903" r:id="rId12"/>
    <p:sldLayoutId id="2147485875" r:id="rId13"/>
    <p:sldLayoutId id="2147485876" r:id="rId14"/>
    <p:sldLayoutId id="2147485877" r:id="rId15"/>
    <p:sldLayoutId id="2147485878" r:id="rId16"/>
    <p:sldLayoutId id="2147485879" r:id="rId17"/>
    <p:sldLayoutId id="2147485880" r:id="rId18"/>
    <p:sldLayoutId id="2147485881" r:id="rId19"/>
    <p:sldLayoutId id="2147485882" r:id="rId20"/>
    <p:sldLayoutId id="2147485883" r:id="rId21"/>
    <p:sldLayoutId id="2147485884" r:id="rId22"/>
    <p:sldLayoutId id="2147485886" r:id="rId23"/>
    <p:sldLayoutId id="2147485887" r:id="rId24"/>
    <p:sldLayoutId id="2147485888" r:id="rId25"/>
    <p:sldLayoutId id="2147485889" r:id="rId26"/>
    <p:sldLayoutId id="21474858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83">
          <p15:clr>
            <a:srgbClr val="F26B43"/>
          </p15:clr>
        </p15:guide>
        <p15:guide id="2" pos="415">
          <p15:clr>
            <a:srgbClr val="F26B43"/>
          </p15:clr>
        </p15:guide>
        <p15:guide id="3" orient="horz" pos="4020">
          <p15:clr>
            <a:srgbClr val="F26B43"/>
          </p15:clr>
        </p15:guide>
        <p15:guide id="4" orient="horz" pos="3566">
          <p15:clr>
            <a:srgbClr val="F26B43"/>
          </p15:clr>
        </p15:guide>
        <p15:guide id="5" orient="horz" pos="4133">
          <p15:clr>
            <a:srgbClr val="F26B43"/>
          </p15:clr>
        </p15:guide>
        <p15:guide id="6" pos="3024">
          <p15:clr>
            <a:srgbClr val="F26B43"/>
          </p15:clr>
        </p15:guide>
        <p15:guide id="7" orient="horz" pos="1139">
          <p15:clr>
            <a:srgbClr val="F26B43"/>
          </p15:clr>
        </p15:guide>
        <p15:guide id="8" orient="horz" pos="2137">
          <p15:clr>
            <a:srgbClr val="F26B43"/>
          </p15:clr>
        </p15:guide>
        <p15:guide id="9" orient="horz" pos="2228">
          <p15:clr>
            <a:srgbClr val="F26B43"/>
          </p15:clr>
        </p15:guide>
        <p15:guide id="10" orient="horz" pos="2568">
          <p15:clr>
            <a:srgbClr val="F26B43"/>
          </p15:clr>
        </p15:guide>
        <p15:guide id="11" orient="horz" pos="2636">
          <p15:clr>
            <a:srgbClr val="F26B43"/>
          </p15:clr>
        </p15:guide>
        <p15:guide id="12" orient="horz" pos="2954">
          <p15:clr>
            <a:srgbClr val="F26B43"/>
          </p15:clr>
        </p15:guide>
        <p15:guide id="13" pos="7151">
          <p15:clr>
            <a:srgbClr val="F26B43"/>
          </p15:clr>
        </p15:guide>
        <p15:guide id="14" orient="horz" pos="436">
          <p15:clr>
            <a:srgbClr val="F26B43"/>
          </p15:clr>
        </p15:guide>
        <p15:guide id="15" orient="horz" pos="981">
          <p15:clr>
            <a:srgbClr val="F26B43"/>
          </p15:clr>
        </p15:guide>
        <p15:guide id="16" orient="horz" pos="867">
          <p15:clr>
            <a:srgbClr val="F26B43"/>
          </p15:clr>
        </p15:guide>
        <p15:guide id="17" orient="horz" pos="3906">
          <p15:clr>
            <a:srgbClr val="F26B43"/>
          </p15:clr>
        </p15:guide>
        <p15:guide id="18" pos="347">
          <p15:clr>
            <a:srgbClr val="F26B43"/>
          </p15:clr>
        </p15:guide>
        <p15:guide id="19" pos="3795">
          <p15:clr>
            <a:srgbClr val="F26B43"/>
          </p15:clr>
        </p15:guide>
        <p15:guide id="20" pos="3885">
          <p15:clr>
            <a:srgbClr val="F26B43"/>
          </p15:clr>
        </p15:guide>
        <p15:guide id="21" pos="7333">
          <p15:clr>
            <a:srgbClr val="F26B43"/>
          </p15:clr>
        </p15:guide>
        <p15:guide id="22" pos="5201">
          <p15:clr>
            <a:srgbClr val="F26B43"/>
          </p15:clr>
        </p15:guide>
        <p15:guide id="23" pos="688">
          <p15:clr>
            <a:srgbClr val="F26B43"/>
          </p15:clr>
        </p15:guide>
        <p15:guide id="24" pos="982">
          <p15:clr>
            <a:srgbClr val="F26B43"/>
          </p15:clr>
        </p15:guide>
        <p15:guide id="25" pos="3953">
          <p15:clr>
            <a:srgbClr val="F26B43"/>
          </p15:clr>
        </p15:guide>
        <p15:guide id="26" pos="4226">
          <p15:clr>
            <a:srgbClr val="F26B43"/>
          </p15:clr>
        </p15:guide>
        <p15:guide id="27" orient="horz" pos="3680">
          <p15:clr>
            <a:srgbClr val="F26B43"/>
          </p15:clr>
        </p15:guide>
        <p15:guide id="28" orient="horz" pos="663">
          <p15:clr>
            <a:srgbClr val="F26B43"/>
          </p15:clr>
        </p15:guide>
        <p15:guide id="29" orient="horz" pos="3045">
          <p15:clr>
            <a:srgbClr val="F26B43"/>
          </p15:clr>
        </p15:guide>
        <p15:guide id="30" orient="horz" pos="5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blogs.ubc.ca/holocaustliterature/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ubc.ca/Documentation:UBC_Blogs/FAQ" TargetMode="External"/><Relationship Id="rId2" Type="http://schemas.openxmlformats.org/officeDocument/2006/relationships/hyperlink" Target="https://isit.arts.ubc.ca/ubc-blog/" TargetMode="External"/><Relationship Id="rId1" Type="http://schemas.openxmlformats.org/officeDocument/2006/relationships/slideLayout" Target="../slideLayouts/slideLayout5.xml"/><Relationship Id="rId5" Type="http://schemas.openxmlformats.org/officeDocument/2006/relationships/hyperlink" Target="http://support.cms.ubc.ca/" TargetMode="External"/><Relationship Id="rId4" Type="http://schemas.openxmlformats.org/officeDocument/2006/relationships/hyperlink" Target="https://isit.arts.ubc.ca/wordpres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isit.arts.ubc.ca/contact-us/" TargetMode="External"/><Relationship Id="rId2" Type="http://schemas.openxmlformats.org/officeDocument/2006/relationships/hyperlink" Target="mailto:arts.helpdesk@ubc.ca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isit.arts.ubc.ca/" TargetMode="External"/><Relationship Id="rId4" Type="http://schemas.openxmlformats.org/officeDocument/2006/relationships/hyperlink" Target="https://isitworkshops.arts.ubc.ca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1F6230A-D944-45BD-A996-EDE91501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062" y="1288437"/>
            <a:ext cx="9652527" cy="2356806"/>
          </a:xfrm>
        </p:spPr>
        <p:txBody>
          <a:bodyPr>
            <a:noAutofit/>
          </a:bodyPr>
          <a:lstStyle/>
          <a:p>
            <a:r>
              <a:rPr lang="en-US" sz="3600" dirty="0"/>
              <a:t>ENCOURAGING STUDENT PARTICIPATION AND COLLABORATION THROUGH ONLINE PLATFORMS</a:t>
            </a:r>
            <a:endParaRPr lang="en-CA" sz="3600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AB43F-1ECC-B147-9A28-F4409A18E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7916" y="2911033"/>
            <a:ext cx="7597459" cy="517967"/>
          </a:xfrm>
        </p:spPr>
        <p:txBody>
          <a:bodyPr/>
          <a:lstStyle/>
          <a:p>
            <a:pPr>
              <a:defRPr/>
            </a:pPr>
            <a:r>
              <a:rPr lang="en-US" sz="2800" spc="100" dirty="0">
                <a:ea typeface="MS PGothic"/>
              </a:rPr>
              <a:t>an Arts ISIT workshop</a:t>
            </a:r>
            <a:endParaRPr lang="en-US" sz="2800" spc="100" dirty="0">
              <a:ea typeface="ＭＳ Ｐゴシック" charset="-128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C8446D-1A7F-8E43-AFB6-49BF678AB7FE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r>
              <a:rPr lang="en-CA" sz="1200" b="0" dirty="0">
                <a:ea typeface="ＭＳ Ｐゴシック" charset="-128"/>
              </a:rPr>
              <a:t>Presenters: Jon Beasley-Murray, Uma Kumar, Tamara Mitchell</a:t>
            </a:r>
            <a:endParaRPr lang="en-US" sz="1200" b="0" dirty="0">
              <a:ea typeface="ＭＳ Ｐゴシック" charset="-128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2BC00-2133-4FCA-A2A9-D3305B553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99823"/>
            <a:ext cx="10812875" cy="690563"/>
          </a:xfrm>
        </p:spPr>
        <p:txBody>
          <a:bodyPr/>
          <a:lstStyle/>
          <a:p>
            <a:r>
              <a:rPr lang="en-CA"/>
              <a:t>Housekeeping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9BF53-37E1-4E4E-A7D8-FD0546129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077" y="1195010"/>
            <a:ext cx="10802937" cy="4619096"/>
          </a:xfrm>
        </p:spPr>
        <p:txBody>
          <a:bodyPr lIns="91440" tIns="45720" rIns="91440" bIns="45720" anchor="t">
            <a:normAutofit/>
          </a:bodyPr>
          <a:lstStyle/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Land Acknowledgement: </a:t>
            </a:r>
            <a:r>
              <a:rPr lang="en-US" dirty="0">
                <a:latin typeface="Arial"/>
                <a:cs typeface="Arial"/>
              </a:rPr>
              <a:t>We would like to begin by acknowledging that the land on which we gather is the traditional, ancestral, and unceded territory of the </a:t>
            </a:r>
            <a:r>
              <a:rPr lang="en-US" dirty="0" err="1">
                <a:latin typeface="Arial"/>
                <a:cs typeface="Arial"/>
              </a:rPr>
              <a:t>xʷməθkʷəy̓əm</a:t>
            </a:r>
            <a:r>
              <a:rPr lang="en-US" dirty="0">
                <a:latin typeface="Arial"/>
                <a:cs typeface="Arial"/>
              </a:rPr>
              <a:t> (</a:t>
            </a:r>
            <a:r>
              <a:rPr lang="en-US" dirty="0" err="1">
                <a:latin typeface="Arial"/>
                <a:cs typeface="Arial"/>
              </a:rPr>
              <a:t>Musqueam</a:t>
            </a:r>
            <a:r>
              <a:rPr lang="en-US" dirty="0">
                <a:latin typeface="Arial"/>
                <a:cs typeface="Arial"/>
              </a:rPr>
              <a:t>) People. You are joining us today from many places, near and far, and we would like to acknowledge the traditional owners and caretakers of those lands.</a:t>
            </a:r>
            <a:endParaRPr lang="en-US" dirty="0"/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We will be recording this webinar for teaching and learning purposes.  ​</a:t>
            </a:r>
          </a:p>
          <a:p>
            <a:pPr marL="342900" indent="-342900">
              <a:spcBef>
                <a:spcPts val="20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Please share any question through the chat or raise your hand. A Q&amp;A will take place at the end of the session.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788414A7-1149-429F-AE26-9AA41E3BAB7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76263" y="6380163"/>
            <a:ext cx="7588250" cy="180975"/>
          </a:xfrm>
        </p:spPr>
        <p:txBody>
          <a:bodyPr>
            <a:normAutofit fontScale="70000" lnSpcReduction="20000"/>
          </a:bodyPr>
          <a:lstStyle/>
          <a:p>
            <a:r>
              <a:rPr lang="en-CA"/>
              <a:t>UBC Faculty of Arts  |  Teaching on Zoom Workshop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75E1FA86-6DC0-42C1-9433-AE97D900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928" y="4149117"/>
            <a:ext cx="2607174" cy="168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797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D1A18C-5DC5-43F1-89CD-5CB1AB65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6" y="681037"/>
            <a:ext cx="10250212" cy="690563"/>
          </a:xfrm>
        </p:spPr>
        <p:txBody>
          <a:bodyPr lIns="91440" tIns="45720" rIns="91440" bIns="45720" anchor="t"/>
          <a:lstStyle/>
          <a:p>
            <a:r>
              <a:rPr lang="en-CA" sz="3600" dirty="0">
                <a:latin typeface="Arial"/>
                <a:ea typeface="ＭＳ Ｐゴシック"/>
                <a:cs typeface="Arial"/>
              </a:rPr>
              <a:t>Presenters</a:t>
            </a:r>
            <a:br>
              <a:rPr lang="en-CA" sz="3600" dirty="0">
                <a:ea typeface="ＭＳ Ｐゴシック" charset="-128"/>
              </a:rPr>
            </a:b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55515-A93D-469A-82E2-39DA6B0E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86" y="1557867"/>
            <a:ext cx="9396248" cy="4619096"/>
          </a:xfrm>
        </p:spPr>
        <p:txBody>
          <a:bodyPr lIns="91440" tIns="45720" rIns="91440" bIns="45720" anchor="t">
            <a:normAutofit/>
          </a:bodyPr>
          <a:lstStyle/>
          <a:p>
            <a:pPr marL="0" indent="0"/>
            <a:endParaRPr lang="en-CA" sz="2000" b="1" dirty="0">
              <a:solidFill>
                <a:schemeClr val="dk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Jon Beasley-Murray, Associate Professor of Spanish and Associate Head of Hispanic Studies</a:t>
            </a:r>
          </a:p>
          <a:p>
            <a:pPr marL="800100" lvl="1" indent="-342900"/>
            <a:r>
              <a:rPr lang="en-CA" sz="2200" dirty="0"/>
              <a:t>Content management system (CMS) in the classroom.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Tamara Mitchell, Assistant Professor of Spanish</a:t>
            </a:r>
          </a:p>
          <a:p>
            <a:pPr marL="800100" lvl="1" indent="-342900"/>
            <a:r>
              <a:rPr lang="en-CA" sz="2200" dirty="0"/>
              <a:t>UBC Blogs for student engagement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Uma Kumar, Lecturer of German Language and Literature</a:t>
            </a:r>
          </a:p>
          <a:p>
            <a:pPr marL="800100" lvl="1" indent="-342900"/>
            <a:r>
              <a:rPr lang="en-CA" sz="2200" dirty="0"/>
              <a:t>UBC Blogs to share content: 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blogs.ubc.ca/holocaustliterature/</a:t>
            </a:r>
            <a:r>
              <a:rPr lang="en-CA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0B7510-AF5F-4672-8526-E9AA5A6F194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/>
              <a:t>UBC Faculty of Arts  |  Teaching on Zoom Workshop</a:t>
            </a:r>
          </a:p>
        </p:txBody>
      </p:sp>
    </p:spTree>
    <p:extLst>
      <p:ext uri="{BB962C8B-B14F-4D97-AF65-F5344CB8AC3E}">
        <p14:creationId xmlns:p14="http://schemas.microsoft.com/office/powerpoint/2010/main" val="259776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D1A18C-5DC5-43F1-89CD-5CB1AB65C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6" y="681037"/>
            <a:ext cx="10250212" cy="690563"/>
          </a:xfrm>
        </p:spPr>
        <p:txBody>
          <a:bodyPr lIns="91440" tIns="45720" rIns="91440" bIns="45720" anchor="t"/>
          <a:lstStyle/>
          <a:p>
            <a:r>
              <a:rPr lang="en-CA" sz="3600" dirty="0">
                <a:latin typeface="Arial"/>
                <a:ea typeface="ＭＳ Ｐゴシック"/>
                <a:cs typeface="Arial"/>
              </a:rPr>
              <a:t>Resources</a:t>
            </a:r>
            <a:br>
              <a:rPr lang="en-CA" sz="3600" dirty="0">
                <a:ea typeface="ＭＳ Ｐゴシック" charset="-128"/>
              </a:rPr>
            </a:br>
            <a:endParaRPr lang="en-CA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55515-A93D-469A-82E2-39DA6B0EA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586" y="1557867"/>
            <a:ext cx="9396248" cy="4619096"/>
          </a:xfrm>
        </p:spPr>
        <p:txBody>
          <a:bodyPr lIns="91440" tIns="45720" rIns="91440" bIns="45720" anchor="t">
            <a:normAutofit/>
          </a:bodyPr>
          <a:lstStyle/>
          <a:p>
            <a:pPr marL="0" indent="0"/>
            <a:endParaRPr lang="en-CA" sz="2000" b="1" dirty="0">
              <a:solidFill>
                <a:schemeClr val="dk1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Arts ISIT UBC Blogs Page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</a:rPr>
              <a:t>: </a:t>
            </a:r>
            <a:r>
              <a:rPr lang="en-CA" dirty="0" err="1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isit.arts.ubc.ca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CA" dirty="0" err="1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ubc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-blog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UBC Blogs resource guides for students and instructors: 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wiki.ubc.ca/Documentation:UBC_Blogs/FAQ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Arts ISIT CMS (</a:t>
            </a:r>
            <a:r>
              <a:rPr lang="en-CA" dirty="0" err="1"/>
              <a:t>Wordpress</a:t>
            </a:r>
            <a:r>
              <a:rPr lang="en-CA" dirty="0"/>
              <a:t>) Pag</a:t>
            </a:r>
            <a:r>
              <a:rPr lang="en-CA" dirty="0">
                <a:solidFill>
                  <a:schemeClr val="tx2"/>
                </a:solidFill>
              </a:rPr>
              <a:t>e: </a:t>
            </a:r>
            <a:r>
              <a:rPr lang="en-CA" dirty="0">
                <a:solidFill>
                  <a:schemeClr val="accent1">
                    <a:lumMod val="75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isit.arts.ubc.ca/wordpress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CA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dirty="0"/>
              <a:t>UBC CMS resource guides: </a:t>
            </a:r>
            <a:r>
              <a:rPr lang="en-CA" dirty="0" err="1">
                <a:solidFill>
                  <a:schemeClr val="accent1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support.cms.ubc.ca</a:t>
            </a:r>
            <a:endParaRPr lang="en-CA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F0B7510-AF5F-4672-8526-E9AA5A6F194E}"/>
              </a:ext>
            </a:extLst>
          </p:cNvPr>
          <p:cNvSpPr>
            <a:spLocks noGrp="1"/>
          </p:cNvSpPr>
          <p:nvPr>
            <p:ph idx="1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/>
              <a:t>UBC Faculty of Arts  |  Teaching on Zoom Workshop</a:t>
            </a:r>
          </a:p>
        </p:txBody>
      </p:sp>
    </p:spTree>
    <p:extLst>
      <p:ext uri="{BB962C8B-B14F-4D97-AF65-F5344CB8AC3E}">
        <p14:creationId xmlns:p14="http://schemas.microsoft.com/office/powerpoint/2010/main" val="12694358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D6CB5EA-F47B-48AA-B08E-04E9749A0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Support &amp; Resources​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4F1BA1-426A-4F63-A9D4-5F4BD10BFA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lIns="91440" tIns="45720" rIns="91440" bIns="45720" anchor="t">
            <a:norm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endParaRPr lang="en-US" b="1" dirty="0">
              <a:latin typeface="Arial"/>
              <a:cs typeface="Arial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Email: </a:t>
            </a:r>
            <a:r>
              <a:rPr lang="en-US" u="sng" dirty="0">
                <a:latin typeface="Arial"/>
                <a:cs typeface="Arial"/>
                <a:hlinkClick r:id="rId2"/>
              </a:rPr>
              <a:t>arts.helpdesk@ubc.ca</a:t>
            </a:r>
            <a:r>
              <a:rPr lang="en-US" dirty="0">
                <a:latin typeface="Arial"/>
                <a:cs typeface="Arial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Virtual Drop-in link </a:t>
            </a:r>
            <a:r>
              <a:rPr lang="en-US" dirty="0">
                <a:latin typeface="Arial"/>
                <a:cs typeface="Arial"/>
              </a:rPr>
              <a:t>on our contact us page: </a:t>
            </a:r>
            <a:r>
              <a:rPr lang="en-US" dirty="0" err="1">
                <a:latin typeface="Arial"/>
                <a:cs typeface="Arial"/>
                <a:hlinkClick r:id="rId3"/>
              </a:rPr>
              <a:t>isit.arts.ubc.ca</a:t>
            </a:r>
            <a:r>
              <a:rPr lang="en-US" dirty="0">
                <a:latin typeface="Arial"/>
                <a:cs typeface="Arial"/>
                <a:hlinkClick r:id="rId3"/>
              </a:rPr>
              <a:t>/contact-us</a:t>
            </a:r>
            <a:endParaRPr lang="en-US" dirty="0">
              <a:latin typeface="Arial"/>
              <a:cs typeface="Arial"/>
            </a:endParaRPr>
          </a:p>
          <a:p>
            <a:pPr fontAlgn="base"/>
            <a:endParaRPr lang="en-US" dirty="0"/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Arts ISIT Workshop Website</a:t>
            </a:r>
            <a:r>
              <a:rPr lang="en-US" dirty="0">
                <a:latin typeface="Arial"/>
                <a:cs typeface="Arial"/>
              </a:rPr>
              <a:t>: </a:t>
            </a:r>
            <a:r>
              <a:rPr lang="en-US" u="sng" dirty="0">
                <a:latin typeface="Arial"/>
                <a:cs typeface="Arial"/>
                <a:hlinkClick r:id="rId4"/>
              </a:rPr>
              <a:t>isitworkshops.arts.ubc.ca</a:t>
            </a:r>
            <a:r>
              <a:rPr lang="en-US" dirty="0">
                <a:latin typeface="Arial"/>
                <a:cs typeface="Arial"/>
              </a:rPr>
              <a:t> ​</a:t>
            </a:r>
          </a:p>
          <a:p>
            <a:pPr fontAlgn="base"/>
            <a:r>
              <a:rPr lang="en-US" dirty="0">
                <a:latin typeface="Arial"/>
                <a:cs typeface="Arial"/>
              </a:rPr>
              <a:t>​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b="1" dirty="0">
                <a:latin typeface="Arial"/>
                <a:cs typeface="Arial"/>
              </a:rPr>
              <a:t>Arts ISIT Website</a:t>
            </a:r>
            <a:r>
              <a:rPr lang="en-US" dirty="0">
                <a:latin typeface="Arial"/>
                <a:cs typeface="Arial"/>
              </a:rPr>
              <a:t>: </a:t>
            </a:r>
            <a:r>
              <a:rPr lang="en-US" u="sng" dirty="0">
                <a:latin typeface="Arial"/>
                <a:cs typeface="Arial"/>
                <a:hlinkClick r:id="rId5"/>
              </a:rPr>
              <a:t>isit.arts.ubc.ca</a:t>
            </a:r>
            <a:endParaRPr lang="en-US" dirty="0">
              <a:latin typeface="Arial"/>
              <a:cs typeface="Arial"/>
            </a:endParaRPr>
          </a:p>
          <a:p>
            <a:pPr marL="0" indent="0" fontAlgn="base"/>
            <a:r>
              <a:rPr lang="en-US" dirty="0">
                <a:latin typeface="Arial"/>
                <a:cs typeface="Arial"/>
              </a:rPr>
              <a:t>​</a:t>
            </a:r>
          </a:p>
          <a:p>
            <a:endParaRPr lang="en-CA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FE65281-C847-4371-BFD3-7D85CBD26D2B}"/>
              </a:ext>
            </a:extLst>
          </p:cNvPr>
          <p:cNvSpPr txBox="1">
            <a:spLocks/>
          </p:cNvSpPr>
          <p:nvPr/>
        </p:nvSpPr>
        <p:spPr>
          <a:xfrm>
            <a:off x="550862" y="6395677"/>
            <a:ext cx="7587300" cy="181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1" i="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/>
              <a:t>UBC Faculty of Arts  |  Teaching on Zoom Workshop</a:t>
            </a:r>
          </a:p>
        </p:txBody>
      </p:sp>
    </p:spTree>
    <p:extLst>
      <p:ext uri="{BB962C8B-B14F-4D97-AF65-F5344CB8AC3E}">
        <p14:creationId xmlns:p14="http://schemas.microsoft.com/office/powerpoint/2010/main" val="1805757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73AB43F-1ECC-B147-9A28-F4409A18EA7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93682" y="1543815"/>
            <a:ext cx="7535863" cy="97866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  <a:defRPr/>
            </a:pPr>
            <a:r>
              <a:rPr lang="en-US" sz="4400" b="1"/>
              <a:t>Thank you!</a:t>
            </a:r>
            <a:endParaRPr lang="en-US" sz="4400" b="1" spc="10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6301813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1">
  <a:themeElements>
    <a:clrScheme name="Arts Purple - v1">
      <a:dk1>
        <a:srgbClr val="3C1151"/>
      </a:dk1>
      <a:lt1>
        <a:srgbClr val="E5E1E6"/>
      </a:lt1>
      <a:dk2>
        <a:srgbClr val="512C6D"/>
      </a:dk2>
      <a:lt2>
        <a:srgbClr val="FFFFFF"/>
      </a:lt2>
      <a:accent1>
        <a:srgbClr val="C5B1DE"/>
      </a:accent1>
      <a:accent2>
        <a:srgbClr val="7E57C5"/>
      </a:accent2>
      <a:accent3>
        <a:srgbClr val="FFFFFF"/>
      </a:accent3>
      <a:accent4>
        <a:srgbClr val="E5E1E6"/>
      </a:accent4>
      <a:accent5>
        <a:srgbClr val="3C1151"/>
      </a:accent5>
      <a:accent6>
        <a:srgbClr val="512C6D"/>
      </a:accent6>
      <a:hlink>
        <a:srgbClr val="C5B1DE"/>
      </a:hlink>
      <a:folHlink>
        <a:srgbClr val="7E57C5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9" id="{61020968-57EB-9647-AC57-73C776D9D75F}" vid="{780C780A-8C8B-EE48-BA67-99A6ABF9341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43B5D91380F84F8EED0F8D7A1CF01D" ma:contentTypeVersion="12" ma:contentTypeDescription="Create a new document." ma:contentTypeScope="" ma:versionID="a4e430ffb4274364e53e1aeaa0aa58a8">
  <xsd:schema xmlns:xsd="http://www.w3.org/2001/XMLSchema" xmlns:xs="http://www.w3.org/2001/XMLSchema" xmlns:p="http://schemas.microsoft.com/office/2006/metadata/properties" xmlns:ns2="7601853b-ffe7-421c-8688-7805629a5809" xmlns:ns3="6cdd7489-7ade-4a35-84f4-ac4a2dc34043" targetNamespace="http://schemas.microsoft.com/office/2006/metadata/properties" ma:root="true" ma:fieldsID="b5e3569612c2ff830fe731e6b8433cbd" ns2:_="" ns3:_="">
    <xsd:import namespace="7601853b-ffe7-421c-8688-7805629a5809"/>
    <xsd:import namespace="6cdd7489-7ade-4a35-84f4-ac4a2dc340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01853b-ffe7-421c-8688-7805629a58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dd7489-7ade-4a35-84f4-ac4a2dc3404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D79D5E-5113-45A8-BCB9-4850DB9B2360}">
  <ds:schemaRefs>
    <ds:schemaRef ds:uri="9ec2d0b7-503f-4434-bd5e-691963e6366e"/>
    <ds:schemaRef ds:uri="a169fe49-86d9-4b9f-a163-9271c3e8253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A4B8AF1-5452-41A0-A4BF-A27E18D92DE9}">
  <ds:schemaRefs>
    <ds:schemaRef ds:uri="6cdd7489-7ade-4a35-84f4-ac4a2dc34043"/>
    <ds:schemaRef ds:uri="7601853b-ffe7-421c-8688-7805629a580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D5D7E58-F4D2-4A4C-A654-3EFD9C30B9C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350</Words>
  <Application>Microsoft Macintosh PowerPoint</Application>
  <PresentationFormat>Widescreen</PresentationFormat>
  <Paragraphs>43</Paragraphs>
  <Slides>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Whitney Book</vt:lpstr>
      <vt:lpstr>WhitneyHTF-Bold</vt:lpstr>
      <vt:lpstr>Arial</vt:lpstr>
      <vt:lpstr>Arial Black</vt:lpstr>
      <vt:lpstr>Calibri</vt:lpstr>
      <vt:lpstr>Title Slide - 1</vt:lpstr>
      <vt:lpstr>ENCOURAGING STUDENT PARTICIPATION AND COLLABORATION THROUGH ONLINE PLATFORMS</vt:lpstr>
      <vt:lpstr>Housekeeping Items</vt:lpstr>
      <vt:lpstr>Presenters </vt:lpstr>
      <vt:lpstr>Resources </vt:lpstr>
      <vt:lpstr>Support &amp; Resources​</vt:lpstr>
      <vt:lpstr>PowerPoint Presentation</vt:lpstr>
    </vt:vector>
  </TitlesOfParts>
  <Company>UBC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Ann Goncalves</dc:creator>
  <cp:lastModifiedBy>Kahlon, Meena</cp:lastModifiedBy>
  <cp:revision>15</cp:revision>
  <cp:lastPrinted>2015-09-29T17:52:21Z</cp:lastPrinted>
  <dcterms:created xsi:type="dcterms:W3CDTF">2010-06-15T20:07:28Z</dcterms:created>
  <dcterms:modified xsi:type="dcterms:W3CDTF">2021-08-18T20:24:14Z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0x010100F443B5D91380F84F8EED0F8D7A1CF01D</vt:lpwstr>
  </property>
</Properties>
</file>