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23" r:id="rId2"/>
    <p:sldId id="324" r:id="rId3"/>
    <p:sldId id="317" r:id="rId4"/>
    <p:sldId id="325" r:id="rId5"/>
    <p:sldId id="256" r:id="rId6"/>
    <p:sldId id="257" r:id="rId7"/>
    <p:sldId id="285" r:id="rId8"/>
    <p:sldId id="289" r:id="rId9"/>
    <p:sldId id="290" r:id="rId10"/>
    <p:sldId id="291" r:id="rId11"/>
    <p:sldId id="297" r:id="rId12"/>
    <p:sldId id="301" r:id="rId13"/>
    <p:sldId id="261" r:id="rId14"/>
    <p:sldId id="258" r:id="rId15"/>
    <p:sldId id="287" r:id="rId16"/>
    <p:sldId id="298" r:id="rId17"/>
    <p:sldId id="299" r:id="rId18"/>
    <p:sldId id="300" r:id="rId19"/>
    <p:sldId id="292" r:id="rId20"/>
    <p:sldId id="296" r:id="rId21"/>
    <p:sldId id="294" r:id="rId22"/>
    <p:sldId id="321" r:id="rId23"/>
    <p:sldId id="295" r:id="rId24"/>
    <p:sldId id="293" r:id="rId25"/>
    <p:sldId id="326" r:id="rId26"/>
    <p:sldId id="318"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9" autoAdjust="0"/>
    <p:restoredTop sz="94702"/>
  </p:normalViewPr>
  <p:slideViewPr>
    <p:cSldViewPr snapToGrid="0">
      <p:cViewPr varScale="1">
        <p:scale>
          <a:sx n="66" d="100"/>
          <a:sy n="66" d="100"/>
        </p:scale>
        <p:origin x="12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 Cutler" userId="222161a6683c3873" providerId="LiveId" clId="{9445A45D-2165-4345-A880-0B26765147FE}"/>
    <pc:docChg chg="addSld modSld">
      <pc:chgData name="Fred Cutler" userId="222161a6683c3873" providerId="LiveId" clId="{9445A45D-2165-4345-A880-0B26765147FE}" dt="2020-07-07T21:56:23.678" v="9" actId="20577"/>
      <pc:docMkLst>
        <pc:docMk/>
      </pc:docMkLst>
      <pc:sldChg chg="modSp add">
        <pc:chgData name="Fred Cutler" userId="222161a6683c3873" providerId="LiveId" clId="{9445A45D-2165-4345-A880-0B26765147FE}" dt="2020-07-07T21:56:23.678" v="9" actId="20577"/>
        <pc:sldMkLst>
          <pc:docMk/>
          <pc:sldMk cId="2149557280" sldId="318"/>
        </pc:sldMkLst>
        <pc:spChg chg="mod">
          <ac:chgData name="Fred Cutler" userId="222161a6683c3873" providerId="LiveId" clId="{9445A45D-2165-4345-A880-0B26765147FE}" dt="2020-07-07T21:56:23.678" v="9" actId="20577"/>
          <ac:spMkLst>
            <pc:docMk/>
            <pc:sldMk cId="2149557280" sldId="318"/>
            <ac:spMk id="7" creationId="{204C0AA2-5D2F-4824-9BFD-8B333785BD0D}"/>
          </ac:spMkLst>
        </pc:spChg>
        <pc:spChg chg="mod">
          <ac:chgData name="Fred Cutler" userId="222161a6683c3873" providerId="LiveId" clId="{9445A45D-2165-4345-A880-0B26765147FE}" dt="2020-07-07T21:56:09.085" v="3" actId="2711"/>
          <ac:spMkLst>
            <pc:docMk/>
            <pc:sldMk cId="2149557280" sldId="318"/>
            <ac:spMk id="41986" creationId="{DCA2CB4A-3372-F941-9C7B-662B9BC43095}"/>
          </ac:spMkLst>
        </pc:spChg>
      </pc:sldChg>
    </pc:docChg>
  </pc:docChgLst>
  <pc:docChgLst>
    <pc:chgData name="Fred Cutler" userId="222161a6683c3873" providerId="LiveId" clId="{A3728168-E5E4-4049-9268-7865AD5258C5}"/>
    <pc:docChg chg="undo custSel addSld delSld modSld sldOrd modMainMaster">
      <pc:chgData name="Fred Cutler" userId="222161a6683c3873" providerId="LiveId" clId="{A3728168-E5E4-4049-9268-7865AD5258C5}" dt="2020-07-07T21:10:44.913" v="4980" actId="1076"/>
      <pc:docMkLst>
        <pc:docMk/>
      </pc:docMkLst>
      <pc:sldChg chg="addSp modSp">
        <pc:chgData name="Fred Cutler" userId="222161a6683c3873" providerId="LiveId" clId="{A3728168-E5E4-4049-9268-7865AD5258C5}" dt="2020-07-07T20:39:01.899" v="4402" actId="1076"/>
        <pc:sldMkLst>
          <pc:docMk/>
          <pc:sldMk cId="0" sldId="256"/>
        </pc:sldMkLst>
        <pc:spChg chg="mod">
          <ac:chgData name="Fred Cutler" userId="222161a6683c3873" providerId="LiveId" clId="{A3728168-E5E4-4049-9268-7865AD5258C5}" dt="2020-07-07T17:03:18.887" v="1025" actId="2711"/>
          <ac:spMkLst>
            <pc:docMk/>
            <pc:sldMk cId="0" sldId="256"/>
            <ac:spMk id="166" creationId="{00000000-0000-0000-0000-000000000000}"/>
          </ac:spMkLst>
        </pc:spChg>
        <pc:spChg chg="mod">
          <ac:chgData name="Fred Cutler" userId="222161a6683c3873" providerId="LiveId" clId="{A3728168-E5E4-4049-9268-7865AD5258C5}" dt="2020-07-07T17:16:24.712" v="1232" actId="20577"/>
          <ac:spMkLst>
            <pc:docMk/>
            <pc:sldMk cId="0" sldId="256"/>
            <ac:spMk id="167" creationId="{00000000-0000-0000-0000-000000000000}"/>
          </ac:spMkLst>
        </pc:spChg>
        <pc:picChg chg="add mod">
          <ac:chgData name="Fred Cutler" userId="222161a6683c3873" providerId="LiveId" clId="{A3728168-E5E4-4049-9268-7865AD5258C5}" dt="2020-07-07T20:39:01.899" v="4402" actId="1076"/>
          <ac:picMkLst>
            <pc:docMk/>
            <pc:sldMk cId="0" sldId="256"/>
            <ac:picMk id="4" creationId="{AE1C9AA0-2258-4351-B707-F7FD4EB19ACA}"/>
          </ac:picMkLst>
        </pc:picChg>
      </pc:sldChg>
      <pc:sldChg chg="addSp delSp modSp">
        <pc:chgData name="Fred Cutler" userId="222161a6683c3873" providerId="LiveId" clId="{A3728168-E5E4-4049-9268-7865AD5258C5}" dt="2020-07-07T20:39:41.497" v="4406" actId="113"/>
        <pc:sldMkLst>
          <pc:docMk/>
          <pc:sldMk cId="0" sldId="257"/>
        </pc:sldMkLst>
        <pc:spChg chg="add del mod">
          <ac:chgData name="Fred Cutler" userId="222161a6683c3873" providerId="LiveId" clId="{A3728168-E5E4-4049-9268-7865AD5258C5}" dt="2020-07-07T17:03:43.152" v="1028"/>
          <ac:spMkLst>
            <pc:docMk/>
            <pc:sldMk cId="0" sldId="257"/>
            <ac:spMk id="2" creationId="{312182C8-2A99-41F3-BCC7-F3FD8DD7F6D2}"/>
          </ac:spMkLst>
        </pc:spChg>
        <pc:spChg chg="add del mod">
          <ac:chgData name="Fred Cutler" userId="222161a6683c3873" providerId="LiveId" clId="{A3728168-E5E4-4049-9268-7865AD5258C5}" dt="2020-07-07T17:03:43.152" v="1028"/>
          <ac:spMkLst>
            <pc:docMk/>
            <pc:sldMk cId="0" sldId="257"/>
            <ac:spMk id="3" creationId="{15211E93-EDA1-43A9-A25C-2893634F5D28}"/>
          </ac:spMkLst>
        </pc:spChg>
        <pc:spChg chg="add mod">
          <ac:chgData name="Fred Cutler" userId="222161a6683c3873" providerId="LiveId" clId="{A3728168-E5E4-4049-9268-7865AD5258C5}" dt="2020-07-07T17:04:19.948" v="1039" actId="404"/>
          <ac:spMkLst>
            <pc:docMk/>
            <pc:sldMk cId="0" sldId="257"/>
            <ac:spMk id="4" creationId="{1BF67A90-6B38-420B-AF01-E3B46E075B97}"/>
          </ac:spMkLst>
        </pc:spChg>
        <pc:spChg chg="add del mod">
          <ac:chgData name="Fred Cutler" userId="222161a6683c3873" providerId="LiveId" clId="{A3728168-E5E4-4049-9268-7865AD5258C5}" dt="2020-07-07T17:04:27.725" v="1040" actId="478"/>
          <ac:spMkLst>
            <pc:docMk/>
            <pc:sldMk cId="0" sldId="257"/>
            <ac:spMk id="5" creationId="{892176F7-67EC-4747-BAA9-161EBF89F5CE}"/>
          </ac:spMkLst>
        </pc:spChg>
        <pc:spChg chg="del mod">
          <ac:chgData name="Fred Cutler" userId="222161a6683c3873" providerId="LiveId" clId="{A3728168-E5E4-4049-9268-7865AD5258C5}" dt="2020-07-07T17:04:12.739" v="1035" actId="478"/>
          <ac:spMkLst>
            <pc:docMk/>
            <pc:sldMk cId="0" sldId="257"/>
            <ac:spMk id="169" creationId="{00000000-0000-0000-0000-000000000000}"/>
          </ac:spMkLst>
        </pc:spChg>
        <pc:spChg chg="mod">
          <ac:chgData name="Fred Cutler" userId="222161a6683c3873" providerId="LiveId" clId="{A3728168-E5E4-4049-9268-7865AD5258C5}" dt="2020-07-07T20:39:41.497" v="4406" actId="113"/>
          <ac:spMkLst>
            <pc:docMk/>
            <pc:sldMk cId="0" sldId="257"/>
            <ac:spMk id="170" creationId="{00000000-0000-0000-0000-000000000000}"/>
          </ac:spMkLst>
        </pc:spChg>
      </pc:sldChg>
      <pc:sldChg chg="modSp">
        <pc:chgData name="Fred Cutler" userId="222161a6683c3873" providerId="LiveId" clId="{A3728168-E5E4-4049-9268-7865AD5258C5}" dt="2020-07-07T20:31:00.912" v="4361" actId="1076"/>
        <pc:sldMkLst>
          <pc:docMk/>
          <pc:sldMk cId="0" sldId="258"/>
        </pc:sldMkLst>
        <pc:spChg chg="mod">
          <ac:chgData name="Fred Cutler" userId="222161a6683c3873" providerId="LiveId" clId="{A3728168-E5E4-4049-9268-7865AD5258C5}" dt="2020-07-07T20:31:00.912" v="4361" actId="1076"/>
          <ac:spMkLst>
            <pc:docMk/>
            <pc:sldMk cId="0" sldId="258"/>
            <ac:spMk id="8" creationId="{39AF0AF7-DF03-4D85-B8CC-EB71F8F7DCF1}"/>
          </ac:spMkLst>
        </pc:spChg>
        <pc:spChg chg="mod">
          <ac:chgData name="Fred Cutler" userId="222161a6683c3873" providerId="LiveId" clId="{A3728168-E5E4-4049-9268-7865AD5258C5}" dt="2020-07-07T17:15:14.286" v="1216" actId="27636"/>
          <ac:spMkLst>
            <pc:docMk/>
            <pc:sldMk cId="0" sldId="258"/>
            <ac:spMk id="172" creationId="{00000000-0000-0000-0000-000000000000}"/>
          </ac:spMkLst>
        </pc:spChg>
      </pc:sldChg>
      <pc:sldChg chg="addSp delSp modSp ord">
        <pc:chgData name="Fred Cutler" userId="222161a6683c3873" providerId="LiveId" clId="{A3728168-E5E4-4049-9268-7865AD5258C5}" dt="2020-07-07T20:30:03.256" v="4350" actId="1076"/>
        <pc:sldMkLst>
          <pc:docMk/>
          <pc:sldMk cId="0" sldId="261"/>
        </pc:sldMkLst>
        <pc:spChg chg="mod">
          <ac:chgData name="Fred Cutler" userId="222161a6683c3873" providerId="LiveId" clId="{A3728168-E5E4-4049-9268-7865AD5258C5}" dt="2020-07-07T20:29:54.980" v="4349" actId="14100"/>
          <ac:spMkLst>
            <pc:docMk/>
            <pc:sldMk cId="0" sldId="261"/>
            <ac:spMk id="6" creationId="{D432F903-9DB3-47D8-AFCF-ACF0E25297AF}"/>
          </ac:spMkLst>
        </pc:spChg>
        <pc:spChg chg="mod">
          <ac:chgData name="Fred Cutler" userId="222161a6683c3873" providerId="LiveId" clId="{A3728168-E5E4-4049-9268-7865AD5258C5}" dt="2020-07-07T20:30:03.256" v="4350" actId="1076"/>
          <ac:spMkLst>
            <pc:docMk/>
            <pc:sldMk cId="0" sldId="261"/>
            <ac:spMk id="7" creationId="{9360228A-8495-4DB4-9B4C-31C2E20F27FC}"/>
          </ac:spMkLst>
        </pc:spChg>
        <pc:spChg chg="add mod">
          <ac:chgData name="Fred Cutler" userId="222161a6683c3873" providerId="LiveId" clId="{A3728168-E5E4-4049-9268-7865AD5258C5}" dt="2020-07-07T19:59:06.408" v="3553" actId="20577"/>
          <ac:spMkLst>
            <pc:docMk/>
            <pc:sldMk cId="0" sldId="261"/>
            <ac:spMk id="8" creationId="{530A9C3E-EC8F-461F-B293-028D3ADF75DC}"/>
          </ac:spMkLst>
        </pc:spChg>
        <pc:spChg chg="mod">
          <ac:chgData name="Fred Cutler" userId="222161a6683c3873" providerId="LiveId" clId="{A3728168-E5E4-4049-9268-7865AD5258C5}" dt="2020-07-07T20:29:45.382" v="4347" actId="1076"/>
          <ac:spMkLst>
            <pc:docMk/>
            <pc:sldMk cId="0" sldId="261"/>
            <ac:spMk id="181" creationId="{00000000-0000-0000-0000-000000000000}"/>
          </ac:spMkLst>
        </pc:spChg>
        <pc:spChg chg="del mod">
          <ac:chgData name="Fred Cutler" userId="222161a6683c3873" providerId="LiveId" clId="{A3728168-E5E4-4049-9268-7865AD5258C5}" dt="2020-07-07T19:59:00.838" v="3548" actId="478"/>
          <ac:spMkLst>
            <pc:docMk/>
            <pc:sldMk cId="0" sldId="261"/>
            <ac:spMk id="182" creationId="{00000000-0000-0000-0000-000000000000}"/>
          </ac:spMkLst>
        </pc:spChg>
      </pc:sldChg>
      <pc:sldChg chg="del">
        <pc:chgData name="Fred Cutler" userId="222161a6683c3873" providerId="LiveId" clId="{A3728168-E5E4-4049-9268-7865AD5258C5}" dt="2020-07-07T17:15:28.124" v="1218" actId="2696"/>
        <pc:sldMkLst>
          <pc:docMk/>
          <pc:sldMk cId="0" sldId="262"/>
        </pc:sldMkLst>
      </pc:sldChg>
      <pc:sldChg chg="del">
        <pc:chgData name="Fred Cutler" userId="222161a6683c3873" providerId="LiveId" clId="{A3728168-E5E4-4049-9268-7865AD5258C5}" dt="2020-07-07T17:15:29.846" v="1219" actId="2696"/>
        <pc:sldMkLst>
          <pc:docMk/>
          <pc:sldMk cId="0" sldId="263"/>
        </pc:sldMkLst>
      </pc:sldChg>
      <pc:sldChg chg="del">
        <pc:chgData name="Fred Cutler" userId="222161a6683c3873" providerId="LiveId" clId="{A3728168-E5E4-4049-9268-7865AD5258C5}" dt="2020-07-07T17:15:32.326" v="1220" actId="2696"/>
        <pc:sldMkLst>
          <pc:docMk/>
          <pc:sldMk cId="0" sldId="264"/>
        </pc:sldMkLst>
      </pc:sldChg>
      <pc:sldChg chg="modSp del">
        <pc:chgData name="Fred Cutler" userId="222161a6683c3873" providerId="LiveId" clId="{A3728168-E5E4-4049-9268-7865AD5258C5}" dt="2020-07-07T17:15:38.613" v="1222" actId="2696"/>
        <pc:sldMkLst>
          <pc:docMk/>
          <pc:sldMk cId="0" sldId="267"/>
        </pc:sldMkLst>
        <pc:spChg chg="mod">
          <ac:chgData name="Fred Cutler" userId="222161a6683c3873" providerId="LiveId" clId="{A3728168-E5E4-4049-9268-7865AD5258C5}" dt="2020-07-07T17:02:25.661" v="1021" actId="27636"/>
          <ac:spMkLst>
            <pc:docMk/>
            <pc:sldMk cId="0" sldId="267"/>
            <ac:spMk id="200" creationId="{00000000-0000-0000-0000-000000000000}"/>
          </ac:spMkLst>
        </pc:spChg>
      </pc:sldChg>
      <pc:sldChg chg="del">
        <pc:chgData name="Fred Cutler" userId="222161a6683c3873" providerId="LiveId" clId="{A3728168-E5E4-4049-9268-7865AD5258C5}" dt="2020-07-07T17:15:42.819" v="1223" actId="2696"/>
        <pc:sldMkLst>
          <pc:docMk/>
          <pc:sldMk cId="0" sldId="268"/>
        </pc:sldMkLst>
      </pc:sldChg>
      <pc:sldChg chg="del">
        <pc:chgData name="Fred Cutler" userId="222161a6683c3873" providerId="LiveId" clId="{A3728168-E5E4-4049-9268-7865AD5258C5}" dt="2020-07-07T17:15:43.306" v="1224" actId="2696"/>
        <pc:sldMkLst>
          <pc:docMk/>
          <pc:sldMk cId="0" sldId="269"/>
        </pc:sldMkLst>
      </pc:sldChg>
      <pc:sldChg chg="del">
        <pc:chgData name="Fred Cutler" userId="222161a6683c3873" providerId="LiveId" clId="{A3728168-E5E4-4049-9268-7865AD5258C5}" dt="2020-07-07T17:15:46.320" v="1225" actId="2696"/>
        <pc:sldMkLst>
          <pc:docMk/>
          <pc:sldMk cId="0" sldId="270"/>
        </pc:sldMkLst>
      </pc:sldChg>
      <pc:sldChg chg="del">
        <pc:chgData name="Fred Cutler" userId="222161a6683c3873" providerId="LiveId" clId="{A3728168-E5E4-4049-9268-7865AD5258C5}" dt="2020-07-07T17:15:46.876" v="1226" actId="2696"/>
        <pc:sldMkLst>
          <pc:docMk/>
          <pc:sldMk cId="0" sldId="272"/>
        </pc:sldMkLst>
      </pc:sldChg>
      <pc:sldChg chg="del">
        <pc:chgData name="Fred Cutler" userId="222161a6683c3873" providerId="LiveId" clId="{A3728168-E5E4-4049-9268-7865AD5258C5}" dt="2020-07-07T17:15:48.432" v="1227" actId="2696"/>
        <pc:sldMkLst>
          <pc:docMk/>
          <pc:sldMk cId="0" sldId="274"/>
        </pc:sldMkLst>
      </pc:sldChg>
      <pc:sldChg chg="del">
        <pc:chgData name="Fred Cutler" userId="222161a6683c3873" providerId="LiveId" clId="{A3728168-E5E4-4049-9268-7865AD5258C5}" dt="2020-07-07T17:15:54.126" v="1228" actId="2696"/>
        <pc:sldMkLst>
          <pc:docMk/>
          <pc:sldMk cId="0" sldId="279"/>
        </pc:sldMkLst>
      </pc:sldChg>
      <pc:sldChg chg="del">
        <pc:chgData name="Fred Cutler" userId="222161a6683c3873" providerId="LiveId" clId="{A3728168-E5E4-4049-9268-7865AD5258C5}" dt="2020-07-07T17:15:56.460" v="1229" actId="2696"/>
        <pc:sldMkLst>
          <pc:docMk/>
          <pc:sldMk cId="0" sldId="281"/>
        </pc:sldMkLst>
      </pc:sldChg>
      <pc:sldChg chg="modSp">
        <pc:chgData name="Fred Cutler" userId="222161a6683c3873" providerId="LiveId" clId="{A3728168-E5E4-4049-9268-7865AD5258C5}" dt="2020-07-07T17:16:15.172" v="1231" actId="207"/>
        <pc:sldMkLst>
          <pc:docMk/>
          <pc:sldMk cId="0" sldId="283"/>
        </pc:sldMkLst>
        <pc:spChg chg="mod">
          <ac:chgData name="Fred Cutler" userId="222161a6683c3873" providerId="LiveId" clId="{A3728168-E5E4-4049-9268-7865AD5258C5}" dt="2020-07-07T17:16:05.959" v="1230" actId="2711"/>
          <ac:spMkLst>
            <pc:docMk/>
            <pc:sldMk cId="0" sldId="283"/>
            <ac:spMk id="250" creationId="{00000000-0000-0000-0000-000000000000}"/>
          </ac:spMkLst>
        </pc:spChg>
        <pc:spChg chg="mod">
          <ac:chgData name="Fred Cutler" userId="222161a6683c3873" providerId="LiveId" clId="{A3728168-E5E4-4049-9268-7865AD5258C5}" dt="2020-07-07T17:16:15.172" v="1231" actId="207"/>
          <ac:spMkLst>
            <pc:docMk/>
            <pc:sldMk cId="0" sldId="283"/>
            <ac:spMk id="251" creationId="{00000000-0000-0000-0000-000000000000}"/>
          </ac:spMkLst>
        </pc:spChg>
      </pc:sldChg>
      <pc:sldChg chg="modSp modAnim">
        <pc:chgData name="Fred Cutler" userId="222161a6683c3873" providerId="LiveId" clId="{A3728168-E5E4-4049-9268-7865AD5258C5}" dt="2020-07-07T20:40:35.455" v="4409"/>
        <pc:sldMkLst>
          <pc:docMk/>
          <pc:sldMk cId="3496898802" sldId="285"/>
        </pc:sldMkLst>
        <pc:spChg chg="mod">
          <ac:chgData name="Fred Cutler" userId="222161a6683c3873" providerId="LiveId" clId="{A3728168-E5E4-4049-9268-7865AD5258C5}" dt="2020-07-07T20:40:15.650" v="4408" actId="20577"/>
          <ac:spMkLst>
            <pc:docMk/>
            <pc:sldMk cId="3496898802" sldId="285"/>
            <ac:spMk id="6" creationId="{C351EB55-68E9-4284-83CE-32538967FC49}"/>
          </ac:spMkLst>
        </pc:spChg>
      </pc:sldChg>
      <pc:sldChg chg="del">
        <pc:chgData name="Fred Cutler" userId="222161a6683c3873" providerId="LiveId" clId="{A3728168-E5E4-4049-9268-7865AD5258C5}" dt="2020-07-07T17:15:34.112" v="1221" actId="2696"/>
        <pc:sldMkLst>
          <pc:docMk/>
          <pc:sldMk cId="3983718813" sldId="286"/>
        </pc:sldMkLst>
      </pc:sldChg>
      <pc:sldChg chg="addSp modSp">
        <pc:chgData name="Fred Cutler" userId="222161a6683c3873" providerId="LiveId" clId="{A3728168-E5E4-4049-9268-7865AD5258C5}" dt="2020-07-07T20:31:22.276" v="4385" actId="1036"/>
        <pc:sldMkLst>
          <pc:docMk/>
          <pc:sldMk cId="424816896" sldId="287"/>
        </pc:sldMkLst>
        <pc:spChg chg="mod">
          <ac:chgData name="Fred Cutler" userId="222161a6683c3873" providerId="LiveId" clId="{A3728168-E5E4-4049-9268-7865AD5258C5}" dt="2020-07-07T16:56:33.046" v="778" actId="20577"/>
          <ac:spMkLst>
            <pc:docMk/>
            <pc:sldMk cId="424816896" sldId="287"/>
            <ac:spMk id="2" creationId="{6FA84A34-71E3-4DA8-A2EB-D401D39C14A5}"/>
          </ac:spMkLst>
        </pc:spChg>
        <pc:spChg chg="mod">
          <ac:chgData name="Fred Cutler" userId="222161a6683c3873" providerId="LiveId" clId="{A3728168-E5E4-4049-9268-7865AD5258C5}" dt="2020-07-07T20:31:13.051" v="4362" actId="1076"/>
          <ac:spMkLst>
            <pc:docMk/>
            <pc:sldMk cId="424816896" sldId="287"/>
            <ac:spMk id="3" creationId="{EC838E4C-61BB-44E5-8BCC-0F6E4FA9234C}"/>
          </ac:spMkLst>
        </pc:spChg>
        <pc:picChg chg="add mod">
          <ac:chgData name="Fred Cutler" userId="222161a6683c3873" providerId="LiveId" clId="{A3728168-E5E4-4049-9268-7865AD5258C5}" dt="2020-07-07T16:59:17.310" v="1011" actId="1076"/>
          <ac:picMkLst>
            <pc:docMk/>
            <pc:sldMk cId="424816896" sldId="287"/>
            <ac:picMk id="4" creationId="{825C353E-E017-4DEC-AEC0-6E516D05046D}"/>
          </ac:picMkLst>
        </pc:picChg>
        <pc:picChg chg="add mod">
          <ac:chgData name="Fred Cutler" userId="222161a6683c3873" providerId="LiveId" clId="{A3728168-E5E4-4049-9268-7865AD5258C5}" dt="2020-07-07T20:31:22.276" v="4385" actId="1036"/>
          <ac:picMkLst>
            <pc:docMk/>
            <pc:sldMk cId="424816896" sldId="287"/>
            <ac:picMk id="5" creationId="{1DA11062-A25E-4DB0-A7ED-BE99787F6C6A}"/>
          </ac:picMkLst>
        </pc:picChg>
        <pc:picChg chg="add mod">
          <ac:chgData name="Fred Cutler" userId="222161a6683c3873" providerId="LiveId" clId="{A3728168-E5E4-4049-9268-7865AD5258C5}" dt="2020-07-07T20:31:16.215" v="4372" actId="1036"/>
          <ac:picMkLst>
            <pc:docMk/>
            <pc:sldMk cId="424816896" sldId="287"/>
            <ac:picMk id="6" creationId="{2903DE2E-5613-4865-86E8-EEB0D51BD44F}"/>
          </ac:picMkLst>
        </pc:picChg>
      </pc:sldChg>
      <pc:sldChg chg="del">
        <pc:chgData name="Fred Cutler" userId="222161a6683c3873" providerId="LiveId" clId="{A3728168-E5E4-4049-9268-7865AD5258C5}" dt="2020-07-07T16:50:56.368" v="658" actId="2696"/>
        <pc:sldMkLst>
          <pc:docMk/>
          <pc:sldMk cId="283752620" sldId="288"/>
        </pc:sldMkLst>
      </pc:sldChg>
      <pc:sldChg chg="modSp">
        <pc:chgData name="Fred Cutler" userId="222161a6683c3873" providerId="LiveId" clId="{A3728168-E5E4-4049-9268-7865AD5258C5}" dt="2020-07-07T17:05:40.264" v="1080" actId="947"/>
        <pc:sldMkLst>
          <pc:docMk/>
          <pc:sldMk cId="1530076703" sldId="289"/>
        </pc:sldMkLst>
        <pc:spChg chg="mod">
          <ac:chgData name="Fred Cutler" userId="222161a6683c3873" providerId="LiveId" clId="{A3728168-E5E4-4049-9268-7865AD5258C5}" dt="2020-07-07T17:05:40.264" v="1080" actId="947"/>
          <ac:spMkLst>
            <pc:docMk/>
            <pc:sldMk cId="1530076703" sldId="289"/>
            <ac:spMk id="2" creationId="{924165FD-A990-40DD-B4BE-8D49A52D936C}"/>
          </ac:spMkLst>
        </pc:spChg>
      </pc:sldChg>
      <pc:sldChg chg="modSp add">
        <pc:chgData name="Fred Cutler" userId="222161a6683c3873" providerId="LiveId" clId="{A3728168-E5E4-4049-9268-7865AD5258C5}" dt="2020-07-07T17:06:26.894" v="1087" actId="948"/>
        <pc:sldMkLst>
          <pc:docMk/>
          <pc:sldMk cId="211344125" sldId="290"/>
        </pc:sldMkLst>
        <pc:spChg chg="mod">
          <ac:chgData name="Fred Cutler" userId="222161a6683c3873" providerId="LiveId" clId="{A3728168-E5E4-4049-9268-7865AD5258C5}" dt="2020-07-07T17:06:01.457" v="1083" actId="404"/>
          <ac:spMkLst>
            <pc:docMk/>
            <pc:sldMk cId="211344125" sldId="290"/>
            <ac:spMk id="2" creationId="{2394129C-1E47-40C8-913B-09597551E1E6}"/>
          </ac:spMkLst>
        </pc:spChg>
        <pc:spChg chg="mod">
          <ac:chgData name="Fred Cutler" userId="222161a6683c3873" providerId="LiveId" clId="{A3728168-E5E4-4049-9268-7865AD5258C5}" dt="2020-07-07T17:06:26.894" v="1087" actId="948"/>
          <ac:spMkLst>
            <pc:docMk/>
            <pc:sldMk cId="211344125" sldId="290"/>
            <ac:spMk id="3" creationId="{7BA05EC9-7277-4F07-9D86-36F0A46C4BC7}"/>
          </ac:spMkLst>
        </pc:spChg>
      </pc:sldChg>
      <pc:sldChg chg="addSp delSp modSp add">
        <pc:chgData name="Fred Cutler" userId="222161a6683c3873" providerId="LiveId" clId="{A3728168-E5E4-4049-9268-7865AD5258C5}" dt="2020-07-07T17:12:08.179" v="1193" actId="1076"/>
        <pc:sldMkLst>
          <pc:docMk/>
          <pc:sldMk cId="2779798308" sldId="291"/>
        </pc:sldMkLst>
        <pc:spChg chg="mod">
          <ac:chgData name="Fred Cutler" userId="222161a6683c3873" providerId="LiveId" clId="{A3728168-E5E4-4049-9268-7865AD5258C5}" dt="2020-07-07T17:11:57.837" v="1191" actId="1076"/>
          <ac:spMkLst>
            <pc:docMk/>
            <pc:sldMk cId="2779798308" sldId="291"/>
            <ac:spMk id="2" creationId="{39000B65-F69E-42C4-96C7-EE03B51F8828}"/>
          </ac:spMkLst>
        </pc:spChg>
        <pc:spChg chg="del mod">
          <ac:chgData name="Fred Cutler" userId="222161a6683c3873" providerId="LiveId" clId="{A3728168-E5E4-4049-9268-7865AD5258C5}" dt="2020-07-07T17:08:40.298" v="1169" actId="478"/>
          <ac:spMkLst>
            <pc:docMk/>
            <pc:sldMk cId="2779798308" sldId="291"/>
            <ac:spMk id="3" creationId="{A3C10EDA-B4E3-489D-A11D-7D85373E1876}"/>
          </ac:spMkLst>
        </pc:spChg>
        <pc:spChg chg="add del mod">
          <ac:chgData name="Fred Cutler" userId="222161a6683c3873" providerId="LiveId" clId="{A3728168-E5E4-4049-9268-7865AD5258C5}" dt="2020-07-07T17:08:42.266" v="1170" actId="478"/>
          <ac:spMkLst>
            <pc:docMk/>
            <pc:sldMk cId="2779798308" sldId="291"/>
            <ac:spMk id="5" creationId="{04DA458E-D4DD-423E-AC1A-B8C77528A801}"/>
          </ac:spMkLst>
        </pc:spChg>
        <pc:picChg chg="add mod">
          <ac:chgData name="Fred Cutler" userId="222161a6683c3873" providerId="LiveId" clId="{A3728168-E5E4-4049-9268-7865AD5258C5}" dt="2020-07-07T17:12:08.179" v="1193" actId="1076"/>
          <ac:picMkLst>
            <pc:docMk/>
            <pc:sldMk cId="2779798308" sldId="291"/>
            <ac:picMk id="6" creationId="{1DA80220-8C8C-4E0D-8DF6-C9097728FA89}"/>
          </ac:picMkLst>
        </pc:picChg>
      </pc:sldChg>
      <pc:sldChg chg="modSp add">
        <pc:chgData name="Fred Cutler" userId="222161a6683c3873" providerId="LiveId" clId="{A3728168-E5E4-4049-9268-7865AD5258C5}" dt="2020-07-07T18:04:52.372" v="3435" actId="20577"/>
        <pc:sldMkLst>
          <pc:docMk/>
          <pc:sldMk cId="3282269477" sldId="292"/>
        </pc:sldMkLst>
        <pc:spChg chg="mod">
          <ac:chgData name="Fred Cutler" userId="222161a6683c3873" providerId="LiveId" clId="{A3728168-E5E4-4049-9268-7865AD5258C5}" dt="2020-07-07T17:52:10.274" v="2759" actId="20577"/>
          <ac:spMkLst>
            <pc:docMk/>
            <pc:sldMk cId="3282269477" sldId="292"/>
            <ac:spMk id="2" creationId="{9C3DEAE7-CAE1-4C49-806B-EDD80290B873}"/>
          </ac:spMkLst>
        </pc:spChg>
        <pc:spChg chg="mod">
          <ac:chgData name="Fred Cutler" userId="222161a6683c3873" providerId="LiveId" clId="{A3728168-E5E4-4049-9268-7865AD5258C5}" dt="2020-07-07T18:04:52.372" v="3435" actId="20577"/>
          <ac:spMkLst>
            <pc:docMk/>
            <pc:sldMk cId="3282269477" sldId="292"/>
            <ac:spMk id="3" creationId="{B17A8CFB-BB02-49DF-BAA0-8D793C871178}"/>
          </ac:spMkLst>
        </pc:spChg>
      </pc:sldChg>
      <pc:sldChg chg="addSp delSp modSp add">
        <pc:chgData name="Fred Cutler" userId="222161a6683c3873" providerId="LiveId" clId="{A3728168-E5E4-4049-9268-7865AD5258C5}" dt="2020-07-07T21:10:21.674" v="4928" actId="1076"/>
        <pc:sldMkLst>
          <pc:docMk/>
          <pc:sldMk cId="3865862727" sldId="293"/>
        </pc:sldMkLst>
        <pc:spChg chg="mod">
          <ac:chgData name="Fred Cutler" userId="222161a6683c3873" providerId="LiveId" clId="{A3728168-E5E4-4049-9268-7865AD5258C5}" dt="2020-07-07T20:47:37.638" v="4917" actId="20577"/>
          <ac:spMkLst>
            <pc:docMk/>
            <pc:sldMk cId="3865862727" sldId="293"/>
            <ac:spMk id="2" creationId="{C203153B-C05B-475E-9705-5BF7A4D908D5}"/>
          </ac:spMkLst>
        </pc:spChg>
        <pc:spChg chg="del">
          <ac:chgData name="Fred Cutler" userId="222161a6683c3873" providerId="LiveId" clId="{A3728168-E5E4-4049-9268-7865AD5258C5}" dt="2020-07-07T21:09:29.913" v="4919" actId="478"/>
          <ac:spMkLst>
            <pc:docMk/>
            <pc:sldMk cId="3865862727" sldId="293"/>
            <ac:spMk id="3" creationId="{420E3A21-9816-484C-A7C9-3D57D0807497}"/>
          </ac:spMkLst>
        </pc:spChg>
        <pc:picChg chg="add mod">
          <ac:chgData name="Fred Cutler" userId="222161a6683c3873" providerId="LiveId" clId="{A3728168-E5E4-4049-9268-7865AD5258C5}" dt="2020-07-07T21:10:21.674" v="4928" actId="1076"/>
          <ac:picMkLst>
            <pc:docMk/>
            <pc:sldMk cId="3865862727" sldId="293"/>
            <ac:picMk id="4" creationId="{62FB8D04-DA8D-49CD-8D3A-2007FB6266E5}"/>
          </ac:picMkLst>
        </pc:picChg>
        <pc:picChg chg="add mod">
          <ac:chgData name="Fred Cutler" userId="222161a6683c3873" providerId="LiveId" clId="{A3728168-E5E4-4049-9268-7865AD5258C5}" dt="2020-07-07T21:10:19.452" v="4927" actId="1076"/>
          <ac:picMkLst>
            <pc:docMk/>
            <pc:sldMk cId="3865862727" sldId="293"/>
            <ac:picMk id="5" creationId="{71AF0BEF-83F6-4329-A6AE-597F0E9B1330}"/>
          </ac:picMkLst>
        </pc:picChg>
      </pc:sldChg>
      <pc:sldChg chg="modSp add">
        <pc:chgData name="Fred Cutler" userId="222161a6683c3873" providerId="LiveId" clId="{A3728168-E5E4-4049-9268-7865AD5258C5}" dt="2020-07-07T17:59:36.740" v="3394" actId="27636"/>
        <pc:sldMkLst>
          <pc:docMk/>
          <pc:sldMk cId="3903800299" sldId="294"/>
        </pc:sldMkLst>
        <pc:spChg chg="mod">
          <ac:chgData name="Fred Cutler" userId="222161a6683c3873" providerId="LiveId" clId="{A3728168-E5E4-4049-9268-7865AD5258C5}" dt="2020-07-07T17:52:04.525" v="2758" actId="20577"/>
          <ac:spMkLst>
            <pc:docMk/>
            <pc:sldMk cId="3903800299" sldId="294"/>
            <ac:spMk id="2" creationId="{9C3DEAE7-CAE1-4C49-806B-EDD80290B873}"/>
          </ac:spMkLst>
        </pc:spChg>
        <pc:spChg chg="mod">
          <ac:chgData name="Fred Cutler" userId="222161a6683c3873" providerId="LiveId" clId="{A3728168-E5E4-4049-9268-7865AD5258C5}" dt="2020-07-07T17:59:36.740" v="3394" actId="27636"/>
          <ac:spMkLst>
            <pc:docMk/>
            <pc:sldMk cId="3903800299" sldId="294"/>
            <ac:spMk id="3" creationId="{B17A8CFB-BB02-49DF-BAA0-8D793C871178}"/>
          </ac:spMkLst>
        </pc:spChg>
      </pc:sldChg>
      <pc:sldChg chg="modSp add">
        <pc:chgData name="Fred Cutler" userId="222161a6683c3873" providerId="LiveId" clId="{A3728168-E5E4-4049-9268-7865AD5258C5}" dt="2020-07-07T20:42:55.799" v="4413" actId="20577"/>
        <pc:sldMkLst>
          <pc:docMk/>
          <pc:sldMk cId="2383470678" sldId="295"/>
        </pc:sldMkLst>
        <pc:spChg chg="mod">
          <ac:chgData name="Fred Cutler" userId="222161a6683c3873" providerId="LiveId" clId="{A3728168-E5E4-4049-9268-7865AD5258C5}" dt="2020-07-07T20:42:55.799" v="4413" actId="20577"/>
          <ac:spMkLst>
            <pc:docMk/>
            <pc:sldMk cId="2383470678" sldId="295"/>
            <ac:spMk id="2" creationId="{9C3DEAE7-CAE1-4C49-806B-EDD80290B873}"/>
          </ac:spMkLst>
        </pc:spChg>
        <pc:spChg chg="mod">
          <ac:chgData name="Fred Cutler" userId="222161a6683c3873" providerId="LiveId" clId="{A3728168-E5E4-4049-9268-7865AD5258C5}" dt="2020-07-07T17:57:52.659" v="3370" actId="20577"/>
          <ac:spMkLst>
            <pc:docMk/>
            <pc:sldMk cId="2383470678" sldId="295"/>
            <ac:spMk id="3" creationId="{B17A8CFB-BB02-49DF-BAA0-8D793C871178}"/>
          </ac:spMkLst>
        </pc:spChg>
      </pc:sldChg>
      <pc:sldChg chg="addSp delSp modSp add">
        <pc:chgData name="Fred Cutler" userId="222161a6683c3873" providerId="LiveId" clId="{A3728168-E5E4-4049-9268-7865AD5258C5}" dt="2020-07-07T20:31:58.998" v="4387" actId="20577"/>
        <pc:sldMkLst>
          <pc:docMk/>
          <pc:sldMk cId="3749293495" sldId="296"/>
        </pc:sldMkLst>
        <pc:spChg chg="mod">
          <ac:chgData name="Fred Cutler" userId="222161a6683c3873" providerId="LiveId" clId="{A3728168-E5E4-4049-9268-7865AD5258C5}" dt="2020-07-07T20:31:58.998" v="4387" actId="20577"/>
          <ac:spMkLst>
            <pc:docMk/>
            <pc:sldMk cId="3749293495" sldId="296"/>
            <ac:spMk id="2" creationId="{EFA378BA-8210-473C-AEC7-E8BF474F5CFA}"/>
          </ac:spMkLst>
        </pc:spChg>
        <pc:spChg chg="del">
          <ac:chgData name="Fred Cutler" userId="222161a6683c3873" providerId="LiveId" clId="{A3728168-E5E4-4049-9268-7865AD5258C5}" dt="2020-07-07T18:05:19.133" v="3438" actId="478"/>
          <ac:spMkLst>
            <pc:docMk/>
            <pc:sldMk cId="3749293495" sldId="296"/>
            <ac:spMk id="3" creationId="{B3961534-6453-4C41-8EFF-F7373DD28DBF}"/>
          </ac:spMkLst>
        </pc:spChg>
        <pc:picChg chg="add mod">
          <ac:chgData name="Fred Cutler" userId="222161a6683c3873" providerId="LiveId" clId="{A3728168-E5E4-4049-9268-7865AD5258C5}" dt="2020-07-07T18:05:24.860" v="3441" actId="1076"/>
          <ac:picMkLst>
            <pc:docMk/>
            <pc:sldMk cId="3749293495" sldId="296"/>
            <ac:picMk id="4" creationId="{EAE0FBA4-ED28-42CF-9B2B-4490E4123861}"/>
          </ac:picMkLst>
        </pc:picChg>
      </pc:sldChg>
      <pc:sldChg chg="addSp delSp modSp add">
        <pc:chgData name="Fred Cutler" userId="222161a6683c3873" providerId="LiveId" clId="{A3728168-E5E4-4049-9268-7865AD5258C5}" dt="2020-07-07T20:29:24.699" v="4343" actId="1076"/>
        <pc:sldMkLst>
          <pc:docMk/>
          <pc:sldMk cId="3196643946" sldId="297"/>
        </pc:sldMkLst>
        <pc:spChg chg="mod">
          <ac:chgData name="Fred Cutler" userId="222161a6683c3873" providerId="LiveId" clId="{A3728168-E5E4-4049-9268-7865AD5258C5}" dt="2020-07-07T20:29:07.465" v="4338" actId="20577"/>
          <ac:spMkLst>
            <pc:docMk/>
            <pc:sldMk cId="3196643946" sldId="297"/>
            <ac:spMk id="2" creationId="{FE6FE17E-E67D-4881-8662-4CD95B8902CB}"/>
          </ac:spMkLst>
        </pc:spChg>
        <pc:spChg chg="mod">
          <ac:chgData name="Fred Cutler" userId="222161a6683c3873" providerId="LiveId" clId="{A3728168-E5E4-4049-9268-7865AD5258C5}" dt="2020-07-07T20:29:19.161" v="4341" actId="14100"/>
          <ac:spMkLst>
            <pc:docMk/>
            <pc:sldMk cId="3196643946" sldId="297"/>
            <ac:spMk id="3" creationId="{B174E87C-5CA4-4717-8CE6-B89DA0EAD6E1}"/>
          </ac:spMkLst>
        </pc:spChg>
        <pc:picChg chg="add mod">
          <ac:chgData name="Fred Cutler" userId="222161a6683c3873" providerId="LiveId" clId="{A3728168-E5E4-4049-9268-7865AD5258C5}" dt="2020-07-07T20:29:24.699" v="4343" actId="1076"/>
          <ac:picMkLst>
            <pc:docMk/>
            <pc:sldMk cId="3196643946" sldId="297"/>
            <ac:picMk id="4" creationId="{BD3B25E5-7C0A-46E2-B9F4-D6838EAF190A}"/>
          </ac:picMkLst>
        </pc:picChg>
        <pc:picChg chg="add del mod">
          <ac:chgData name="Fred Cutler" userId="222161a6683c3873" providerId="LiveId" clId="{A3728168-E5E4-4049-9268-7865AD5258C5}" dt="2020-07-07T19:56:58.177" v="3538" actId="478"/>
          <ac:picMkLst>
            <pc:docMk/>
            <pc:sldMk cId="3196643946" sldId="297"/>
            <ac:picMk id="5" creationId="{BC5529FC-B7C0-4FED-87D7-C39938165373}"/>
          </ac:picMkLst>
        </pc:picChg>
        <pc:picChg chg="add del mod">
          <ac:chgData name="Fred Cutler" userId="222161a6683c3873" providerId="LiveId" clId="{A3728168-E5E4-4049-9268-7865AD5258C5}" dt="2020-07-07T20:29:14.030" v="4339" actId="478"/>
          <ac:picMkLst>
            <pc:docMk/>
            <pc:sldMk cId="3196643946" sldId="297"/>
            <ac:picMk id="6" creationId="{726F46ED-FA58-4799-9282-596446030CF9}"/>
          </ac:picMkLst>
        </pc:picChg>
      </pc:sldChg>
      <pc:sldChg chg="modSp add">
        <pc:chgData name="Fred Cutler" userId="222161a6683c3873" providerId="LiveId" clId="{A3728168-E5E4-4049-9268-7865AD5258C5}" dt="2020-07-07T20:02:17.758" v="3634" actId="20577"/>
        <pc:sldMkLst>
          <pc:docMk/>
          <pc:sldMk cId="1323924244" sldId="298"/>
        </pc:sldMkLst>
        <pc:spChg chg="mod">
          <ac:chgData name="Fred Cutler" userId="222161a6683c3873" providerId="LiveId" clId="{A3728168-E5E4-4049-9268-7865AD5258C5}" dt="2020-07-07T20:02:17.758" v="3634" actId="20577"/>
          <ac:spMkLst>
            <pc:docMk/>
            <pc:sldMk cId="1323924244" sldId="298"/>
            <ac:spMk id="2" creationId="{29F7EEE3-CA8A-415C-8903-60C3A4CEA7B1}"/>
          </ac:spMkLst>
        </pc:spChg>
        <pc:spChg chg="mod">
          <ac:chgData name="Fred Cutler" userId="222161a6683c3873" providerId="LiveId" clId="{A3728168-E5E4-4049-9268-7865AD5258C5}" dt="2020-07-07T20:01:37.617" v="3585" actId="20577"/>
          <ac:spMkLst>
            <pc:docMk/>
            <pc:sldMk cId="1323924244" sldId="298"/>
            <ac:spMk id="3" creationId="{AFB0F814-D5E8-49C8-B9B8-120A057D7243}"/>
          </ac:spMkLst>
        </pc:spChg>
      </pc:sldChg>
      <pc:sldChg chg="modSp add">
        <pc:chgData name="Fred Cutler" userId="222161a6683c3873" providerId="LiveId" clId="{A3728168-E5E4-4049-9268-7865AD5258C5}" dt="2020-07-07T20:26:39.862" v="4326" actId="20577"/>
        <pc:sldMkLst>
          <pc:docMk/>
          <pc:sldMk cId="3610032815" sldId="299"/>
        </pc:sldMkLst>
        <pc:spChg chg="mod">
          <ac:chgData name="Fred Cutler" userId="222161a6683c3873" providerId="LiveId" clId="{A3728168-E5E4-4049-9268-7865AD5258C5}" dt="2020-07-07T20:26:39.862" v="4326" actId="20577"/>
          <ac:spMkLst>
            <pc:docMk/>
            <pc:sldMk cId="3610032815" sldId="299"/>
            <ac:spMk id="3" creationId="{AFB0F814-D5E8-49C8-B9B8-120A057D7243}"/>
          </ac:spMkLst>
        </pc:spChg>
      </pc:sldChg>
      <pc:sldChg chg="modSp add">
        <pc:chgData name="Fred Cutler" userId="222161a6683c3873" providerId="LiveId" clId="{A3728168-E5E4-4049-9268-7865AD5258C5}" dt="2020-07-07T20:31:44.921" v="4386" actId="20577"/>
        <pc:sldMkLst>
          <pc:docMk/>
          <pc:sldMk cId="2594454566" sldId="300"/>
        </pc:sldMkLst>
        <pc:spChg chg="mod">
          <ac:chgData name="Fred Cutler" userId="222161a6683c3873" providerId="LiveId" clId="{A3728168-E5E4-4049-9268-7865AD5258C5}" dt="2020-07-07T20:31:44.921" v="4386" actId="20577"/>
          <ac:spMkLst>
            <pc:docMk/>
            <pc:sldMk cId="2594454566" sldId="300"/>
            <ac:spMk id="3" creationId="{AFB0F814-D5E8-49C8-B9B8-120A057D7243}"/>
          </ac:spMkLst>
        </pc:spChg>
      </pc:sldChg>
      <pc:sldChg chg="delSp modSp add">
        <pc:chgData name="Fred Cutler" userId="222161a6683c3873" providerId="LiveId" clId="{A3728168-E5E4-4049-9268-7865AD5258C5}" dt="2020-07-07T20:29:35.766" v="4346" actId="14100"/>
        <pc:sldMkLst>
          <pc:docMk/>
          <pc:sldMk cId="1417308463" sldId="301"/>
        </pc:sldMkLst>
        <pc:spChg chg="mod">
          <ac:chgData name="Fred Cutler" userId="222161a6683c3873" providerId="LiveId" clId="{A3728168-E5E4-4049-9268-7865AD5258C5}" dt="2020-07-07T20:28:59.908" v="4333" actId="20577"/>
          <ac:spMkLst>
            <pc:docMk/>
            <pc:sldMk cId="1417308463" sldId="301"/>
            <ac:spMk id="2" creationId="{FE6FE17E-E67D-4881-8662-4CD95B8902CB}"/>
          </ac:spMkLst>
        </pc:spChg>
        <pc:picChg chg="del">
          <ac:chgData name="Fred Cutler" userId="222161a6683c3873" providerId="LiveId" clId="{A3728168-E5E4-4049-9268-7865AD5258C5}" dt="2020-07-07T20:29:28.696" v="4344" actId="478"/>
          <ac:picMkLst>
            <pc:docMk/>
            <pc:sldMk cId="1417308463" sldId="301"/>
            <ac:picMk id="4" creationId="{BD3B25E5-7C0A-46E2-B9F4-D6838EAF190A}"/>
          </ac:picMkLst>
        </pc:picChg>
        <pc:picChg chg="mod">
          <ac:chgData name="Fred Cutler" userId="222161a6683c3873" providerId="LiveId" clId="{A3728168-E5E4-4049-9268-7865AD5258C5}" dt="2020-07-07T20:29:35.766" v="4346" actId="14100"/>
          <ac:picMkLst>
            <pc:docMk/>
            <pc:sldMk cId="1417308463" sldId="301"/>
            <ac:picMk id="6" creationId="{726F46ED-FA58-4799-9282-596446030CF9}"/>
          </ac:picMkLst>
        </pc:picChg>
      </pc:sldChg>
      <pc:sldChg chg="modSp add">
        <pc:chgData name="Fred Cutler" userId="222161a6683c3873" providerId="LiveId" clId="{A3728168-E5E4-4049-9268-7865AD5258C5}" dt="2020-07-07T20:38:11.581" v="4398" actId="1076"/>
        <pc:sldMkLst>
          <pc:docMk/>
          <pc:sldMk cId="269976760" sldId="302"/>
        </pc:sldMkLst>
        <pc:spChg chg="mod">
          <ac:chgData name="Fred Cutler" userId="222161a6683c3873" providerId="LiveId" clId="{A3728168-E5E4-4049-9268-7865AD5258C5}" dt="2020-07-07T20:37:24.072" v="4391" actId="2711"/>
          <ac:spMkLst>
            <pc:docMk/>
            <pc:sldMk cId="269976760" sldId="302"/>
            <ac:spMk id="2" creationId="{EAF554E5-7AFF-41FF-B148-134D423B9DBC}"/>
          </ac:spMkLst>
        </pc:spChg>
        <pc:spChg chg="mod">
          <ac:chgData name="Fred Cutler" userId="222161a6683c3873" providerId="LiveId" clId="{A3728168-E5E4-4049-9268-7865AD5258C5}" dt="2020-07-07T20:38:11.581" v="4398" actId="1076"/>
          <ac:spMkLst>
            <pc:docMk/>
            <pc:sldMk cId="269976760" sldId="302"/>
            <ac:spMk id="3" creationId="{C846E90B-4A5B-4F9F-90F7-5ACAD132DAA4}"/>
          </ac:spMkLst>
        </pc:spChg>
        <pc:spChg chg="mod">
          <ac:chgData name="Fred Cutler" userId="222161a6683c3873" providerId="LiveId" clId="{A3728168-E5E4-4049-9268-7865AD5258C5}" dt="2020-07-07T20:37:30.481" v="4392" actId="2711"/>
          <ac:spMkLst>
            <pc:docMk/>
            <pc:sldMk cId="269976760" sldId="302"/>
            <ac:spMk id="4" creationId="{1F2F3A79-03C2-46FC-A103-D2C58E6755CE}"/>
          </ac:spMkLst>
        </pc:spChg>
      </pc:sldChg>
      <pc:sldChg chg="modSp add">
        <pc:chgData name="Fred Cutler" userId="222161a6683c3873" providerId="LiveId" clId="{A3728168-E5E4-4049-9268-7865AD5258C5}" dt="2020-07-07T20:38:01.535" v="4396" actId="207"/>
        <pc:sldMkLst>
          <pc:docMk/>
          <pc:sldMk cId="315277069" sldId="320"/>
        </pc:sldMkLst>
        <pc:spChg chg="mod">
          <ac:chgData name="Fred Cutler" userId="222161a6683c3873" providerId="LiveId" clId="{A3728168-E5E4-4049-9268-7865AD5258C5}" dt="2020-07-07T20:37:56.611" v="4395" actId="2711"/>
          <ac:spMkLst>
            <pc:docMk/>
            <pc:sldMk cId="315277069" sldId="320"/>
            <ac:spMk id="7" creationId="{204C0AA2-5D2F-4824-9BFD-8B333785BD0D}"/>
          </ac:spMkLst>
        </pc:spChg>
        <pc:spChg chg="mod">
          <ac:chgData name="Fred Cutler" userId="222161a6683c3873" providerId="LiveId" clId="{A3728168-E5E4-4049-9268-7865AD5258C5}" dt="2020-07-07T20:38:01.535" v="4396" actId="207"/>
          <ac:spMkLst>
            <pc:docMk/>
            <pc:sldMk cId="315277069" sldId="320"/>
            <ac:spMk id="23554" creationId="{19B20CA2-F59A-3D46-B33D-FD0FF0858358}"/>
          </ac:spMkLst>
        </pc:spChg>
      </pc:sldChg>
      <pc:sldChg chg="modSp add">
        <pc:chgData name="Fred Cutler" userId="222161a6683c3873" providerId="LiveId" clId="{A3728168-E5E4-4049-9268-7865AD5258C5}" dt="2020-07-07T20:46:02.241" v="4891" actId="20577"/>
        <pc:sldMkLst>
          <pc:docMk/>
          <pc:sldMk cId="3749338326" sldId="321"/>
        </pc:sldMkLst>
        <pc:spChg chg="mod">
          <ac:chgData name="Fred Cutler" userId="222161a6683c3873" providerId="LiveId" clId="{A3728168-E5E4-4049-9268-7865AD5258C5}" dt="2020-07-07T20:43:02.885" v="4416" actId="20577"/>
          <ac:spMkLst>
            <pc:docMk/>
            <pc:sldMk cId="3749338326" sldId="321"/>
            <ac:spMk id="2" creationId="{9C3DEAE7-CAE1-4C49-806B-EDD80290B873}"/>
          </ac:spMkLst>
        </pc:spChg>
        <pc:spChg chg="mod">
          <ac:chgData name="Fred Cutler" userId="222161a6683c3873" providerId="LiveId" clId="{A3728168-E5E4-4049-9268-7865AD5258C5}" dt="2020-07-07T20:46:02.241" v="4891" actId="20577"/>
          <ac:spMkLst>
            <pc:docMk/>
            <pc:sldMk cId="3749338326" sldId="321"/>
            <ac:spMk id="3" creationId="{B17A8CFB-BB02-49DF-BAA0-8D793C871178}"/>
          </ac:spMkLst>
        </pc:spChg>
      </pc:sldChg>
      <pc:sldChg chg="modSp add">
        <pc:chgData name="Fred Cutler" userId="222161a6683c3873" providerId="LiveId" clId="{A3728168-E5E4-4049-9268-7865AD5258C5}" dt="2020-07-07T21:10:44.913" v="4980" actId="1076"/>
        <pc:sldMkLst>
          <pc:docMk/>
          <pc:sldMk cId="1007425040" sldId="322"/>
        </pc:sldMkLst>
        <pc:spChg chg="mod">
          <ac:chgData name="Fred Cutler" userId="222161a6683c3873" providerId="LiveId" clId="{A3728168-E5E4-4049-9268-7865AD5258C5}" dt="2020-07-07T21:10:44.913" v="4980" actId="1076"/>
          <ac:spMkLst>
            <pc:docMk/>
            <pc:sldMk cId="1007425040" sldId="322"/>
            <ac:spMk id="2" creationId="{556F1CCF-48B7-484C-B63A-C5F39661B78F}"/>
          </ac:spMkLst>
        </pc:spChg>
      </pc:sldChg>
      <pc:sldMasterChg chg="modSldLayout">
        <pc:chgData name="Fred Cutler" userId="222161a6683c3873" providerId="LiveId" clId="{A3728168-E5E4-4049-9268-7865AD5258C5}" dt="2020-07-07T17:02:38.686" v="1022" actId="2711"/>
        <pc:sldMasterMkLst>
          <pc:docMk/>
          <pc:sldMasterMk cId="0" sldId="2147483648"/>
        </pc:sldMasterMkLst>
        <pc:sldLayoutChg chg="modSp">
          <pc:chgData name="Fred Cutler" userId="222161a6683c3873" providerId="LiveId" clId="{A3728168-E5E4-4049-9268-7865AD5258C5}" dt="2020-07-07T17:02:38.686" v="1022" actId="2711"/>
          <pc:sldLayoutMkLst>
            <pc:docMk/>
            <pc:sldMasterMk cId="0" sldId="2147483648"/>
            <pc:sldLayoutMk cId="0" sldId="2147483656"/>
          </pc:sldLayoutMkLst>
          <pc:spChg chg="mod">
            <ac:chgData name="Fred Cutler" userId="222161a6683c3873" providerId="LiveId" clId="{A3728168-E5E4-4049-9268-7865AD5258C5}" dt="2020-07-07T17:02:38.686" v="1022" actId="2711"/>
            <ac:spMkLst>
              <pc:docMk/>
              <pc:sldMasterMk cId="0" sldId="2147483648"/>
              <pc:sldLayoutMk cId="0" sldId="2147483656"/>
              <ac:spMk id="82" creationId="{00000000-0000-0000-0000-000000000000}"/>
            </ac:spMkLst>
          </pc:spChg>
          <pc:spChg chg="mod">
            <ac:chgData name="Fred Cutler" userId="222161a6683c3873" providerId="LiveId" clId="{A3728168-E5E4-4049-9268-7865AD5258C5}" dt="2020-07-07T17:02:25.582" v="1020" actId="2711"/>
            <ac:spMkLst>
              <pc:docMk/>
              <pc:sldMasterMk cId="0" sldId="2147483648"/>
              <pc:sldLayoutMk cId="0" sldId="2147483656"/>
              <ac:spMk id="8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DE4CFCF2-9B18-AF40-9E6F-FDE09EA780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E9069B54-9BC6-A644-8D0B-8791127A8A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7" name="Slide Number Placeholder 3">
            <a:extLst>
              <a:ext uri="{FF2B5EF4-FFF2-40B4-BE49-F238E27FC236}">
                <a16:creationId xmlns:a16="http://schemas.microsoft.com/office/drawing/2014/main" id="{2F9F6D40-8883-0A4C-AD25-823323C03C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FD18908-7E36-F144-A06F-0AAAF6AA7E7D}" type="slidenum">
              <a:rPr lang="en-US" altLang="en-US" smtClean="0"/>
              <a:pPr>
                <a:spcBef>
                  <a:spcPct val="0"/>
                </a:spcBef>
              </a:pPr>
              <a:t>1</a:t>
            </a:fld>
            <a:endParaRPr lang="en-US" altLang="en-US"/>
          </a:p>
        </p:txBody>
      </p:sp>
    </p:spTree>
    <p:extLst>
      <p:ext uri="{BB962C8B-B14F-4D97-AF65-F5344CB8AC3E}">
        <p14:creationId xmlns:p14="http://schemas.microsoft.com/office/powerpoint/2010/main" val="280170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303F4C2A-2136-3349-BC1D-48D5E11C44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853F3D49-2DAA-3E45-B280-B811A8A7CA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1" name="Slide Number Placeholder 3">
            <a:extLst>
              <a:ext uri="{FF2B5EF4-FFF2-40B4-BE49-F238E27FC236}">
                <a16:creationId xmlns:a16="http://schemas.microsoft.com/office/drawing/2014/main" id="{AC11EA09-BB38-C04A-92D9-9BE45A5C2B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087941-179B-CF44-849E-AB6E920725DB}" type="slidenum">
              <a:rPr lang="en-US" altLang="en-US" sz="1200" smtClean="0">
                <a:latin typeface="Calibri" panose="020F0502020204030204" pitchFamily="34" charset="0"/>
              </a:rPr>
              <a:pPr/>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27804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C472534-DDA3-CB40-B5AB-091CECB73A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21E7F862-741E-0E47-913C-4FA8353342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5" name="Slide Number Placeholder 3">
            <a:extLst>
              <a:ext uri="{FF2B5EF4-FFF2-40B4-BE49-F238E27FC236}">
                <a16:creationId xmlns:a16="http://schemas.microsoft.com/office/drawing/2014/main" id="{47BF52DA-DAF2-7C4F-B5FF-948B651D2E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4C0FE1-B79A-C84B-9D52-B27201BD60B0}" type="slidenum">
              <a:rPr lang="en-US" altLang="en-US" sz="1200" smtClean="0">
                <a:latin typeface="Calibri" panose="020F0502020204030204" pitchFamily="34" charset="0"/>
              </a:rPr>
              <a:pPr/>
              <a:t>26</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3851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14" name="Body Level One…"/>
          <p:cNvSpPr>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Image"/>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2" name="Image"/>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3" name="Image"/>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Callou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22" name="Type a quote here."/>
          <p:cNvSpPr>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23" name="Johnny Appleseed"/>
          <p:cNvSpPr>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Johnny Appleseed</a:t>
            </a:r>
          </a:p>
        </p:txBody>
      </p:sp>
      <p:sp>
        <p:nvSpPr>
          <p:cNvPr id="124" name="Text"/>
          <p:cNvSpPr>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2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Type a quote here."/>
          <p:cNvSpPr>
            <a:spLocks noGrp="1"/>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33" name="Image"/>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4" name="Johnny Appleseed"/>
          <p:cNvSpPr>
            <a:spLocks noGrp="1"/>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Johnny Appleseed</a:t>
            </a:r>
          </a:p>
        </p:txBody>
      </p:sp>
      <p:sp>
        <p:nvSpPr>
          <p:cNvPr id="13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54CB3B62-627C-5B4A-8112-8FF0506C64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4522F74-9C1C-7E42-9FF3-7AA4F1681FC6}"/>
              </a:ext>
            </a:extLst>
          </p:cNvPr>
          <p:cNvSpPr/>
          <p:nvPr userDrawn="1"/>
        </p:nvSpPr>
        <p:spPr>
          <a:xfrm>
            <a:off x="-153529" y="1609796"/>
            <a:ext cx="8708250" cy="3890150"/>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844"/>
          </a:p>
        </p:txBody>
      </p:sp>
      <p:sp>
        <p:nvSpPr>
          <p:cNvPr id="7" name="Rectangle 6">
            <a:extLst>
              <a:ext uri="{FF2B5EF4-FFF2-40B4-BE49-F238E27FC236}">
                <a16:creationId xmlns:a16="http://schemas.microsoft.com/office/drawing/2014/main" id="{F8D7E00C-DB73-7B4C-BA4A-69CB2B3E6AFE}"/>
              </a:ext>
            </a:extLst>
          </p:cNvPr>
          <p:cNvSpPr/>
          <p:nvPr userDrawn="1"/>
        </p:nvSpPr>
        <p:spPr>
          <a:xfrm>
            <a:off x="11724641" y="1609797"/>
            <a:ext cx="1280159" cy="1609795"/>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844"/>
          </a:p>
        </p:txBody>
      </p:sp>
      <p:pic>
        <p:nvPicPr>
          <p:cNvPr id="8" name="Picture 9" descr="s4b282c2015.png">
            <a:extLst>
              <a:ext uri="{FF2B5EF4-FFF2-40B4-BE49-F238E27FC236}">
                <a16:creationId xmlns:a16="http://schemas.microsoft.com/office/drawing/2014/main" id="{F139579B-6CCF-5745-A33E-DB6784F866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131042" y="2047805"/>
            <a:ext cx="517030" cy="70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8"/>
          <p:cNvSpPr>
            <a:spLocks noGrp="1"/>
          </p:cNvSpPr>
          <p:nvPr>
            <p:ph type="body" sz="quarter" idx="11"/>
          </p:nvPr>
        </p:nvSpPr>
        <p:spPr>
          <a:xfrm>
            <a:off x="519946" y="1895319"/>
            <a:ext cx="7723201" cy="2592833"/>
          </a:xfrm>
          <a:prstGeom prst="rect">
            <a:avLst/>
          </a:prstGeom>
        </p:spPr>
        <p:txBody>
          <a:bodyPr vert="horz" lIns="0" tIns="0" rIns="0" bIns="0" anchor="t" anchorCtr="0"/>
          <a:lstStyle>
            <a:lvl1pPr marL="0" indent="0">
              <a:lnSpc>
                <a:spcPts val="5404"/>
              </a:lnSpc>
              <a:spcBef>
                <a:spcPts val="0"/>
              </a:spcBef>
              <a:buNone/>
              <a:defRPr sz="4978" b="1" i="0" kern="0" cap="all" spc="43" baseline="0">
                <a:solidFill>
                  <a:schemeClr val="tx1"/>
                </a:solidFill>
                <a:latin typeface="Arial"/>
                <a:cs typeface="Arial"/>
              </a:defRPr>
            </a:lvl1pPr>
          </a:lstStyle>
          <a:p>
            <a:pPr lvl="0"/>
            <a:r>
              <a:rPr lang="en-CA" dirty="0"/>
              <a:t>Click to edit Master text styles</a:t>
            </a:r>
          </a:p>
        </p:txBody>
      </p:sp>
      <p:sp>
        <p:nvSpPr>
          <p:cNvPr id="17" name="Text Placeholder 14"/>
          <p:cNvSpPr>
            <a:spLocks noGrp="1"/>
          </p:cNvSpPr>
          <p:nvPr>
            <p:ph type="body" sz="quarter" idx="12"/>
          </p:nvPr>
        </p:nvSpPr>
        <p:spPr>
          <a:xfrm>
            <a:off x="520193" y="4272068"/>
            <a:ext cx="7722955" cy="457094"/>
          </a:xfrm>
          <a:prstGeom prst="rect">
            <a:avLst/>
          </a:prstGeom>
        </p:spPr>
        <p:txBody>
          <a:bodyPr vert="horz" lIns="0" tIns="0" rIns="0" bIns="0"/>
          <a:lstStyle>
            <a:lvl1pPr marL="0" indent="0">
              <a:buNone/>
              <a:defRPr sz="2418" b="0" i="0" kern="0" spc="43" baseline="0">
                <a:solidFill>
                  <a:schemeClr val="tx1"/>
                </a:solidFill>
                <a:latin typeface="Arial"/>
                <a:cs typeface="Arial"/>
              </a:defRPr>
            </a:lvl1pPr>
            <a:lvl2pPr>
              <a:defRPr sz="1280" b="0" i="0">
                <a:latin typeface="Whitney Book"/>
                <a:cs typeface="Whitney Book"/>
              </a:defRPr>
            </a:lvl2pPr>
            <a:lvl3pPr>
              <a:defRPr sz="1280" b="0" i="0">
                <a:latin typeface="Whitney Book"/>
                <a:cs typeface="Whitney Book"/>
              </a:defRPr>
            </a:lvl3pPr>
            <a:lvl4pPr>
              <a:defRPr sz="1280" b="0" i="0">
                <a:latin typeface="Whitney Book"/>
                <a:cs typeface="Whitney Book"/>
              </a:defRPr>
            </a:lvl4pPr>
            <a:lvl5pPr>
              <a:defRPr sz="1280" b="0" i="0">
                <a:latin typeface="Whitney Book"/>
                <a:cs typeface="Whitney Book"/>
              </a:defRPr>
            </a:lvl5pPr>
          </a:lstStyle>
          <a:p>
            <a:pPr lvl="0"/>
            <a:r>
              <a:rPr lang="en-CA" dirty="0"/>
              <a:t>Click to edit Master text styles</a:t>
            </a:r>
          </a:p>
        </p:txBody>
      </p:sp>
      <p:sp>
        <p:nvSpPr>
          <p:cNvPr id="18" name="Text Placeholder 14"/>
          <p:cNvSpPr>
            <a:spLocks noGrp="1"/>
          </p:cNvSpPr>
          <p:nvPr>
            <p:ph type="body" sz="quarter" idx="13"/>
          </p:nvPr>
        </p:nvSpPr>
        <p:spPr>
          <a:xfrm>
            <a:off x="520193" y="4988948"/>
            <a:ext cx="7722955" cy="457094"/>
          </a:xfrm>
          <a:prstGeom prst="rect">
            <a:avLst/>
          </a:prstGeom>
        </p:spPr>
        <p:txBody>
          <a:bodyPr vert="horz" lIns="0" tIns="0" rIns="0" bIns="0"/>
          <a:lstStyle>
            <a:lvl1pPr marL="0" indent="0">
              <a:buNone/>
              <a:defRPr sz="1280" b="0" i="0" kern="0" cap="all" spc="213" normalizeH="0" baseline="0">
                <a:solidFill>
                  <a:srgbClr val="0C2344"/>
                </a:solidFill>
                <a:latin typeface="Arial Black"/>
                <a:cs typeface="Arial Black"/>
              </a:defRPr>
            </a:lvl1pPr>
            <a:lvl2pPr>
              <a:defRPr sz="1280" b="0" i="0">
                <a:latin typeface="Whitney Book"/>
                <a:cs typeface="Whitney Book"/>
              </a:defRPr>
            </a:lvl2pPr>
            <a:lvl3pPr>
              <a:defRPr sz="1280" b="0" i="0">
                <a:latin typeface="Whitney Book"/>
                <a:cs typeface="Whitney Book"/>
              </a:defRPr>
            </a:lvl3pPr>
            <a:lvl4pPr>
              <a:defRPr sz="1280" b="0" i="0">
                <a:latin typeface="Whitney Book"/>
                <a:cs typeface="Whitney Book"/>
              </a:defRPr>
            </a:lvl4pPr>
            <a:lvl5pPr>
              <a:defRPr sz="128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789043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py Slide - 5">
    <p:spTree>
      <p:nvGrpSpPr>
        <p:cNvPr id="1" name=""/>
        <p:cNvGrpSpPr/>
        <p:nvPr/>
      </p:nvGrpSpPr>
      <p:grpSpPr>
        <a:xfrm>
          <a:off x="0" y="0"/>
          <a:ext cx="0" cy="0"/>
          <a:chOff x="0" y="0"/>
          <a:chExt cx="0" cy="0"/>
        </a:xfrm>
      </p:grpSpPr>
      <p:pic>
        <p:nvPicPr>
          <p:cNvPr id="4" name="Picture 1" descr="20081969092_d77b6aa5ab_o.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1724641" y="0"/>
            <a:ext cx="1280159" cy="97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724641" y="1609797"/>
            <a:ext cx="1280159" cy="1609795"/>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844"/>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2131042" y="2047805"/>
            <a:ext cx="517030" cy="702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14"/>
          <p:cNvSpPr txBox="1">
            <a:spLocks/>
          </p:cNvSpPr>
          <p:nvPr userDrawn="1"/>
        </p:nvSpPr>
        <p:spPr>
          <a:xfrm flipH="1">
            <a:off x="12214578" y="9144000"/>
            <a:ext cx="433493" cy="273192"/>
          </a:xfrm>
          <a:prstGeom prst="rect">
            <a:avLst/>
          </a:prstGeom>
        </p:spPr>
        <p:txBody>
          <a:bodyPr lIns="0" tIns="0" rIns="0" bIns="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spcBef>
                <a:spcPct val="20000"/>
              </a:spcBef>
              <a:buFont typeface="Arial" charset="0"/>
              <a:buNone/>
              <a:defRPr/>
            </a:pPr>
            <a:fld id="{74707BB6-A0EC-6C47-9654-4075B4F7A4B9}" type="slidenum">
              <a:rPr lang="en-US" sz="1280" smtClean="0">
                <a:solidFill>
                  <a:srgbClr val="FFFFFF"/>
                </a:solidFill>
                <a:cs typeface="Arial" charset="0"/>
              </a:rPr>
              <a:pPr algn="r">
                <a:spcBef>
                  <a:spcPct val="20000"/>
                </a:spcBef>
                <a:buFont typeface="Arial" charset="0"/>
                <a:buNone/>
                <a:defRPr/>
              </a:pPr>
              <a:t>‹#›</a:t>
            </a:fld>
            <a:endParaRPr lang="en-CA" sz="1280">
              <a:solidFill>
                <a:srgbClr val="FFFFFF"/>
              </a:solidFill>
              <a:cs typeface="Arial" charset="0"/>
            </a:endParaRPr>
          </a:p>
        </p:txBody>
      </p:sp>
      <p:sp>
        <p:nvSpPr>
          <p:cNvPr id="7" name="Text Placeholder 11"/>
          <p:cNvSpPr>
            <a:spLocks noGrp="1"/>
          </p:cNvSpPr>
          <p:nvPr>
            <p:ph type="body" sz="quarter" idx="11"/>
          </p:nvPr>
        </p:nvSpPr>
        <p:spPr>
          <a:xfrm>
            <a:off x="624290" y="449235"/>
            <a:ext cx="10896267" cy="886515"/>
          </a:xfrm>
          <a:prstGeom prst="rect">
            <a:avLst/>
          </a:prstGeom>
        </p:spPr>
        <p:txBody>
          <a:bodyPr lIns="0" tIns="0" rIns="0" bIns="0" anchor="ctr" anchorCtr="0">
            <a:noAutofit/>
          </a:bodyPr>
          <a:lstStyle>
            <a:lvl1pPr marL="0" marR="0" indent="0" algn="l" defTabSz="1300460" rtl="0" eaLnBrk="1" fontAlgn="auto" latinLnBrk="0" hangingPunct="1">
              <a:lnSpc>
                <a:spcPts val="2987"/>
              </a:lnSpc>
              <a:spcBef>
                <a:spcPct val="0"/>
              </a:spcBef>
              <a:spcAft>
                <a:spcPts val="0"/>
              </a:spcAft>
              <a:buClrTx/>
              <a:buSzTx/>
              <a:buFontTx/>
              <a:buNone/>
              <a:tabLst/>
              <a:defRPr kumimoji="0" lang="en-US" sz="2702" b="1" i="0" u="none" strike="noStrike" kern="1200" cap="all" spc="43"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624290" y="1609796"/>
            <a:ext cx="10896267" cy="7670693"/>
          </a:xfrm>
          <a:prstGeom prst="rect">
            <a:avLst/>
          </a:prstGeom>
        </p:spPr>
        <p:txBody>
          <a:bodyPr vert="horz" lIns="0" tIns="0" rIns="0" bIns="0"/>
          <a:lstStyle>
            <a:lvl1pPr marL="0" indent="0">
              <a:lnSpc>
                <a:spcPct val="130000"/>
              </a:lnSpc>
              <a:spcBef>
                <a:spcPts val="0"/>
              </a:spcBef>
              <a:buFontTx/>
              <a:buNone/>
              <a:defRPr sz="2133"/>
            </a:lvl1pPr>
            <a:lvl2pPr marL="0" indent="-255996">
              <a:lnSpc>
                <a:spcPct val="130000"/>
              </a:lnSpc>
              <a:spcBef>
                <a:spcPts val="0"/>
              </a:spcBef>
              <a:buFont typeface="Arial"/>
              <a:buChar char="•"/>
              <a:defRPr sz="2133"/>
            </a:lvl2pPr>
            <a:lvl3pPr marL="767988" indent="-255996">
              <a:lnSpc>
                <a:spcPct val="130000"/>
              </a:lnSpc>
              <a:spcBef>
                <a:spcPts val="0"/>
              </a:spcBef>
              <a:defRPr sz="2133"/>
            </a:lvl3pPr>
            <a:lvl4pPr marL="1279980" indent="-255996">
              <a:lnSpc>
                <a:spcPct val="130000"/>
              </a:lnSpc>
              <a:spcBef>
                <a:spcPts val="0"/>
              </a:spcBef>
              <a:buFont typeface="Arial"/>
              <a:buChar char="•"/>
              <a:defRPr sz="2133"/>
            </a:lvl4pPr>
            <a:lvl5pPr marL="1791972" indent="-255996">
              <a:lnSpc>
                <a:spcPct val="130000"/>
              </a:lnSpc>
              <a:spcBef>
                <a:spcPts val="0"/>
              </a:spcBef>
              <a:buFont typeface="Arial"/>
              <a:buChar char="•"/>
              <a:defRPr sz="2133"/>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2488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ubsection Slide - 1">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0EA64389-B482-C74B-A994-7AC4C792B9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A71C24A-CC57-3B44-833E-736C8684B846}"/>
              </a:ext>
            </a:extLst>
          </p:cNvPr>
          <p:cNvSpPr/>
          <p:nvPr userDrawn="1"/>
        </p:nvSpPr>
        <p:spPr>
          <a:xfrm>
            <a:off x="0" y="1609797"/>
            <a:ext cx="8554721" cy="1609795"/>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844"/>
          </a:p>
        </p:txBody>
      </p:sp>
      <p:sp>
        <p:nvSpPr>
          <p:cNvPr id="5" name="Rectangle 4">
            <a:extLst>
              <a:ext uri="{FF2B5EF4-FFF2-40B4-BE49-F238E27FC236}">
                <a16:creationId xmlns:a16="http://schemas.microsoft.com/office/drawing/2014/main" id="{00AE7E76-778A-9541-9C54-C2E1F469A995}"/>
              </a:ext>
            </a:extLst>
          </p:cNvPr>
          <p:cNvSpPr/>
          <p:nvPr userDrawn="1"/>
        </p:nvSpPr>
        <p:spPr>
          <a:xfrm>
            <a:off x="11724641" y="1609797"/>
            <a:ext cx="1280159" cy="1609795"/>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844"/>
          </a:p>
        </p:txBody>
      </p:sp>
      <p:pic>
        <p:nvPicPr>
          <p:cNvPr id="6" name="Picture 9">
            <a:extLst>
              <a:ext uri="{FF2B5EF4-FFF2-40B4-BE49-F238E27FC236}">
                <a16:creationId xmlns:a16="http://schemas.microsoft.com/office/drawing/2014/main" id="{84B7F30D-119B-DD4D-AACD-57B5E79984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131042" y="2047805"/>
            <a:ext cx="517030" cy="70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0E9CE34-DE12-8740-910E-4C0A2F9692C9}"/>
              </a:ext>
            </a:extLst>
          </p:cNvPr>
          <p:cNvSpPr txBox="1">
            <a:spLocks/>
          </p:cNvSpPr>
          <p:nvPr userDrawn="1"/>
        </p:nvSpPr>
        <p:spPr>
          <a:xfrm flipH="1">
            <a:off x="12214578" y="9144000"/>
            <a:ext cx="433493" cy="273192"/>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DF1CCF7C-8D11-564B-B7B0-C12DF58F4857}" type="slidenum">
              <a:rPr lang="en-US" altLang="en-US" sz="128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1280">
              <a:solidFill>
                <a:srgbClr val="FFFFFF"/>
              </a:solidFill>
              <a:latin typeface="Whitney Book" pitchFamily="50" charset="0"/>
            </a:endParaRPr>
          </a:p>
        </p:txBody>
      </p:sp>
      <p:sp>
        <p:nvSpPr>
          <p:cNvPr id="14" name="Text Placeholder 18"/>
          <p:cNvSpPr>
            <a:spLocks noGrp="1"/>
          </p:cNvSpPr>
          <p:nvPr>
            <p:ph type="body" sz="quarter" idx="11"/>
          </p:nvPr>
        </p:nvSpPr>
        <p:spPr>
          <a:xfrm>
            <a:off x="519945" y="1814195"/>
            <a:ext cx="7928270" cy="1507809"/>
          </a:xfrm>
          <a:prstGeom prst="rect">
            <a:avLst/>
          </a:prstGeom>
        </p:spPr>
        <p:txBody>
          <a:bodyPr vert="horz" lIns="0" tIns="0" rIns="0" bIns="0" anchor="t" anchorCtr="0"/>
          <a:lstStyle>
            <a:lvl1pPr marL="0" indent="0">
              <a:lnSpc>
                <a:spcPts val="4835"/>
              </a:lnSpc>
              <a:spcBef>
                <a:spcPts val="0"/>
              </a:spcBef>
              <a:buNone/>
              <a:defRPr sz="3982" b="1" i="0" kern="0" cap="all" spc="43"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163078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3" name="Line"/>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itle Text"/>
          <p:cNvSpPr>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25" name="Body Level One…"/>
          <p:cNvSpPr>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itle Text"/>
          <p:cNvSpPr>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35" name="Body Level One…"/>
          <p:cNvSpPr>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a:spLocks noGrp="1"/>
          </p:cNvSpPr>
          <p:nvPr>
            <p:ph type="sldNum" sz="quarter" idx="2"/>
          </p:nvPr>
        </p:nvSpPr>
        <p:spPr>
          <a:xfrm>
            <a:off x="12161859" y="4191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age"/>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3" name="Title Text"/>
          <p:cNvSpPr>
            <a:spLocks noGrp="1"/>
          </p:cNvSpPr>
          <p:nvPr>
            <p:ph type="title"/>
          </p:nvPr>
        </p:nvSpPr>
        <p:spPr>
          <a:xfrm>
            <a:off x="5892800" y="6426200"/>
            <a:ext cx="6705600" cy="2705100"/>
          </a:xfrm>
          <a:prstGeom prst="rect">
            <a:avLst/>
          </a:prstGeom>
        </p:spPr>
        <p:txBody>
          <a:bodyPr/>
          <a:lstStyle>
            <a:lvl1pPr>
              <a:spcBef>
                <a:spcPts val="0"/>
              </a:spcBef>
              <a:defRPr sz="17000"/>
            </a:lvl1pPr>
          </a:lstStyle>
          <a:p>
            <a:r>
              <a:t>Title Text</a:t>
            </a:r>
          </a:p>
        </p:txBody>
      </p:sp>
      <p:sp>
        <p:nvSpPr>
          <p:cNvPr id="54" name="Body Level One…"/>
          <p:cNvSpPr>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63" name="Title Text"/>
          <p:cNvSpPr>
            <a:spLocks noGrp="1"/>
          </p:cNvSpPr>
          <p:nvPr>
            <p:ph type="title"/>
          </p:nvPr>
        </p:nvSpPr>
        <p:spPr>
          <a:prstGeom prst="rect">
            <a:avLst/>
          </a:prstGeom>
        </p:spPr>
        <p:txBody>
          <a:bodyPr/>
          <a:lstStyle/>
          <a:p>
            <a:r>
              <a:rPr dirty="0"/>
              <a:t>Title Text</a:t>
            </a:r>
          </a:p>
        </p:txBody>
      </p:sp>
      <p:sp>
        <p:nvSpPr>
          <p:cNvPr id="6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72" name="Title Text"/>
          <p:cNvSpPr>
            <a:spLocks noGrp="1"/>
          </p:cNvSpPr>
          <p:nvPr>
            <p:ph type="title"/>
          </p:nvPr>
        </p:nvSpPr>
        <p:spPr>
          <a:prstGeom prst="rect">
            <a:avLst/>
          </a:prstGeom>
        </p:spPr>
        <p:txBody>
          <a:bodyPr/>
          <a:lstStyle/>
          <a:p>
            <a:r>
              <a:t>Title Text</a:t>
            </a:r>
          </a:p>
        </p:txBody>
      </p:sp>
      <p:sp>
        <p:nvSpPr>
          <p:cNvPr id="73" name="Body Level One…"/>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Bullets Alt">
    <p:spTree>
      <p:nvGrpSpPr>
        <p:cNvPr id="1" name=""/>
        <p:cNvGrpSpPr/>
        <p:nvPr/>
      </p:nvGrpSpPr>
      <p:grpSpPr>
        <a:xfrm>
          <a:off x="0" y="0"/>
          <a:ext cx="0" cy="0"/>
          <a:chOff x="0" y="0"/>
          <a:chExt cx="0" cy="0"/>
        </a:xfrm>
      </p:grpSpPr>
      <p:sp>
        <p:nvSpPr>
          <p:cNvPr id="82" name="Title Text"/>
          <p:cNvSpPr>
            <a:spLocks noGrp="1"/>
          </p:cNvSpPr>
          <p:nvPr>
            <p:ph type="title"/>
          </p:nvPr>
        </p:nvSpPr>
        <p:spPr>
          <a:xfrm>
            <a:off x="401519" y="298450"/>
            <a:ext cx="12192000" cy="723900"/>
          </a:xfrm>
          <a:prstGeom prst="rect">
            <a:avLst/>
          </a:prstGeom>
        </p:spPr>
        <p:txBody>
          <a:bodyPr/>
          <a:lstStyle>
            <a:lvl1pPr>
              <a:defRPr>
                <a:latin typeface="Whitney Black" pitchFamily="50" charset="0"/>
              </a:defRPr>
            </a:lvl1pPr>
          </a:lstStyle>
          <a:p>
            <a:r>
              <a:rPr dirty="0"/>
              <a:t>Title Text</a:t>
            </a:r>
          </a:p>
        </p:txBody>
      </p:sp>
      <p:sp>
        <p:nvSpPr>
          <p:cNvPr id="83" name="Body Level One…"/>
          <p:cNvSpPr>
            <a:spLocks noGrp="1"/>
          </p:cNvSpPr>
          <p:nvPr>
            <p:ph type="body" idx="1"/>
          </p:nvPr>
        </p:nvSpPr>
        <p:spPr>
          <a:xfrm>
            <a:off x="406400" y="1781387"/>
            <a:ext cx="12192000" cy="7070513"/>
          </a:xfrm>
          <a:prstGeom prst="rect">
            <a:avLst/>
          </a:prstGeom>
        </p:spPr>
        <p:txBody>
          <a:bodyPr/>
          <a:lstStyle>
            <a:lvl1pPr>
              <a:spcBef>
                <a:spcPts val="1200"/>
              </a:spcBef>
              <a:buClr>
                <a:schemeClr val="accent1"/>
              </a:buClr>
              <a:buChar char="▸"/>
              <a:defRPr>
                <a:solidFill>
                  <a:schemeClr val="bg2"/>
                </a:solidFill>
                <a:latin typeface="Whitney Medium" pitchFamily="50" charset="0"/>
              </a:defRPr>
            </a:lvl1pPr>
            <a:lvl2pPr>
              <a:spcBef>
                <a:spcPts val="1200"/>
              </a:spcBef>
              <a:buClr>
                <a:schemeClr val="accent1"/>
              </a:buClr>
              <a:buChar char="▸"/>
              <a:defRPr>
                <a:solidFill>
                  <a:schemeClr val="bg2"/>
                </a:solidFill>
                <a:latin typeface="Whitney Medium" pitchFamily="50" charset="0"/>
              </a:defRPr>
            </a:lvl2pPr>
            <a:lvl3pPr>
              <a:spcBef>
                <a:spcPts val="1200"/>
              </a:spcBef>
              <a:buClr>
                <a:schemeClr val="accent1"/>
              </a:buClr>
              <a:buChar char="▸"/>
              <a:defRPr>
                <a:solidFill>
                  <a:schemeClr val="bg2"/>
                </a:solidFill>
                <a:latin typeface="Whitney Medium" pitchFamily="50" charset="0"/>
              </a:defRPr>
            </a:lvl3pPr>
            <a:lvl4pPr>
              <a:spcBef>
                <a:spcPts val="1200"/>
              </a:spcBef>
              <a:buClr>
                <a:schemeClr val="accent1"/>
              </a:buClr>
              <a:buChar char="▸"/>
              <a:defRPr>
                <a:solidFill>
                  <a:schemeClr val="bg2"/>
                </a:solidFill>
                <a:latin typeface="Whitney Medium" pitchFamily="50" charset="0"/>
              </a:defRPr>
            </a:lvl4pPr>
            <a:lvl5pPr>
              <a:spcBef>
                <a:spcPts val="1200"/>
              </a:spcBef>
              <a:buClr>
                <a:schemeClr val="accent1"/>
              </a:buClr>
              <a:buChar char="▸"/>
              <a:defRPr>
                <a:solidFill>
                  <a:schemeClr val="bg2"/>
                </a:solidFill>
                <a:latin typeface="Whitney Medium" pitchFamily="50"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92" name="Image"/>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3" name="Title Text"/>
          <p:cNvSpPr>
            <a:spLocks noGrp="1"/>
          </p:cNvSpPr>
          <p:nvPr>
            <p:ph type="title"/>
          </p:nvPr>
        </p:nvSpPr>
        <p:spPr>
          <a:xfrm>
            <a:off x="406400" y="1536700"/>
            <a:ext cx="6299200" cy="723900"/>
          </a:xfrm>
          <a:prstGeom prst="rect">
            <a:avLst/>
          </a:prstGeom>
        </p:spPr>
        <p:txBody>
          <a:bodyPr/>
          <a:lstStyle/>
          <a:p>
            <a:r>
              <a:t>Title Text</a:t>
            </a:r>
          </a:p>
        </p:txBody>
      </p:sp>
      <p:sp>
        <p:nvSpPr>
          <p:cNvPr id="94" name="Body Level One…"/>
          <p:cNvSpPr>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03" name="Body Level One…"/>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a:spLocks noGrp="1"/>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4" name="Body Level One…"/>
          <p:cNvSpPr>
            <a:spLocks noGrp="1"/>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lide Number"/>
          <p:cNvSpPr>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aniquebaillon.ubcarts.ca/skill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isitworkshops.arts.ubc.ca/" TargetMode="Externa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christayeung.ubcarts.ca/activities/research-abroad-with-tudarmstadt-seeing-soundscape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mailto:arts.helpdesk@ubc.ca"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cutler.ubcarts.c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554E5-7AFF-41FF-B148-134D423B9DBC}"/>
              </a:ext>
            </a:extLst>
          </p:cNvPr>
          <p:cNvSpPr>
            <a:spLocks noGrp="1"/>
          </p:cNvSpPr>
          <p:nvPr>
            <p:ph type="body" sz="quarter" idx="11"/>
          </p:nvPr>
        </p:nvSpPr>
        <p:spPr>
          <a:xfrm>
            <a:off x="519289" y="1985214"/>
            <a:ext cx="7723858" cy="2594186"/>
          </a:xfrm>
        </p:spPr>
        <p:txBody>
          <a:bodyPr>
            <a:normAutofit/>
          </a:bodyPr>
          <a:lstStyle/>
          <a:p>
            <a:pPr>
              <a:lnSpc>
                <a:spcPct val="120000"/>
              </a:lnSpc>
            </a:pPr>
            <a:r>
              <a:rPr lang="en-CA" sz="2844" dirty="0">
                <a:solidFill>
                  <a:srgbClr val="002060"/>
                </a:solidFill>
              </a:rPr>
              <a:t>STUDENT EPORTFOLIOS FOR MEDIA-RICH ASSIGNMENTS &amp; STUDENT SELF-PRESENTATION IN CURRICULAR AND EXTRA-CURRICULAR CONTEXTS</a:t>
            </a:r>
          </a:p>
        </p:txBody>
      </p:sp>
      <p:sp>
        <p:nvSpPr>
          <p:cNvPr id="3" name="Text Placeholder 2">
            <a:extLst>
              <a:ext uri="{FF2B5EF4-FFF2-40B4-BE49-F238E27FC236}">
                <a16:creationId xmlns:a16="http://schemas.microsoft.com/office/drawing/2014/main" id="{C846E90B-4A5B-4F9F-90F7-5ACAD132DAA4}"/>
              </a:ext>
            </a:extLst>
          </p:cNvPr>
          <p:cNvSpPr>
            <a:spLocks noGrp="1"/>
          </p:cNvSpPr>
          <p:nvPr>
            <p:ph type="body" sz="quarter" idx="12"/>
          </p:nvPr>
        </p:nvSpPr>
        <p:spPr>
          <a:xfrm>
            <a:off x="519289" y="4264912"/>
            <a:ext cx="7723858" cy="512515"/>
          </a:xfrm>
        </p:spPr>
        <p:txBody>
          <a:bodyPr>
            <a:normAutofit/>
          </a:bodyPr>
          <a:lstStyle/>
          <a:p>
            <a:pPr>
              <a:buFont typeface="Arial" charset="0"/>
              <a:buNone/>
              <a:defRPr/>
            </a:pPr>
            <a:r>
              <a:rPr lang="en-US" sz="2844" dirty="0">
                <a:solidFill>
                  <a:schemeClr val="bg1"/>
                </a:solidFill>
                <a:ea typeface="ＭＳ Ｐゴシック" charset="-128"/>
              </a:rPr>
              <a:t>Fred Cutler</a:t>
            </a:r>
          </a:p>
        </p:txBody>
      </p:sp>
      <p:sp>
        <p:nvSpPr>
          <p:cNvPr id="4" name="Text Placeholder 3">
            <a:extLst>
              <a:ext uri="{FF2B5EF4-FFF2-40B4-BE49-F238E27FC236}">
                <a16:creationId xmlns:a16="http://schemas.microsoft.com/office/drawing/2014/main" id="{1F2F3A79-03C2-46FC-A103-D2C58E6755CE}"/>
              </a:ext>
            </a:extLst>
          </p:cNvPr>
          <p:cNvSpPr>
            <a:spLocks noGrp="1"/>
          </p:cNvSpPr>
          <p:nvPr>
            <p:ph type="body" sz="quarter" idx="13"/>
          </p:nvPr>
        </p:nvSpPr>
        <p:spPr>
          <a:xfrm>
            <a:off x="519289" y="4975453"/>
            <a:ext cx="7723858" cy="452935"/>
          </a:xfrm>
        </p:spPr>
        <p:txBody>
          <a:bodyPr/>
          <a:lstStyle/>
          <a:p>
            <a:pPr>
              <a:buFont typeface="Arial" charset="0"/>
              <a:buNone/>
              <a:defRPr/>
            </a:pPr>
            <a:r>
              <a:rPr lang="en-US" sz="1707" dirty="0">
                <a:ea typeface="ＭＳ Ｐゴシック" charset="-128"/>
              </a:rPr>
              <a:t>Thurs, July 9, 2020</a:t>
            </a:r>
          </a:p>
        </p:txBody>
      </p:sp>
    </p:spTree>
    <p:extLst>
      <p:ext uri="{BB962C8B-B14F-4D97-AF65-F5344CB8AC3E}">
        <p14:creationId xmlns:p14="http://schemas.microsoft.com/office/powerpoint/2010/main" val="286313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0B65-F69E-42C4-96C7-EE03B51F8828}"/>
              </a:ext>
            </a:extLst>
          </p:cNvPr>
          <p:cNvSpPr>
            <a:spLocks noGrp="1"/>
          </p:cNvSpPr>
          <p:nvPr>
            <p:ph type="title"/>
          </p:nvPr>
        </p:nvSpPr>
        <p:spPr>
          <a:xfrm>
            <a:off x="406399" y="473111"/>
            <a:ext cx="12192000" cy="723900"/>
          </a:xfrm>
        </p:spPr>
        <p:txBody>
          <a:bodyPr>
            <a:noAutofit/>
          </a:bodyPr>
          <a:lstStyle/>
          <a:p>
            <a:r>
              <a:rPr lang="en-US" sz="4400" dirty="0"/>
              <a:t>They’re bigger than you might think</a:t>
            </a:r>
            <a:br>
              <a:rPr lang="en-US" sz="4400" dirty="0"/>
            </a:br>
            <a:r>
              <a:rPr lang="en-US" sz="4400" dirty="0"/>
              <a:t>aaeebl.org</a:t>
            </a:r>
          </a:p>
        </p:txBody>
      </p:sp>
      <p:pic>
        <p:nvPicPr>
          <p:cNvPr id="6" name="Picture 5">
            <a:extLst>
              <a:ext uri="{FF2B5EF4-FFF2-40B4-BE49-F238E27FC236}">
                <a16:creationId xmlns:a16="http://schemas.microsoft.com/office/drawing/2014/main" id="{1DA80220-8C8C-4E0D-8DF6-C9097728FA89}"/>
              </a:ext>
            </a:extLst>
          </p:cNvPr>
          <p:cNvPicPr>
            <a:picLocks noChangeAspect="1"/>
          </p:cNvPicPr>
          <p:nvPr/>
        </p:nvPicPr>
        <p:blipFill>
          <a:blip r:embed="rId2"/>
          <a:stretch>
            <a:fillRect/>
          </a:stretch>
        </p:blipFill>
        <p:spPr>
          <a:xfrm>
            <a:off x="1236593" y="1841273"/>
            <a:ext cx="10531613" cy="7621223"/>
          </a:xfrm>
          <a:prstGeom prst="rect">
            <a:avLst/>
          </a:prstGeom>
        </p:spPr>
      </p:pic>
    </p:spTree>
    <p:extLst>
      <p:ext uri="{BB962C8B-B14F-4D97-AF65-F5344CB8AC3E}">
        <p14:creationId xmlns:p14="http://schemas.microsoft.com/office/powerpoint/2010/main" val="27797983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E17E-E67D-4881-8662-4CD95B8902CB}"/>
              </a:ext>
            </a:extLst>
          </p:cNvPr>
          <p:cNvSpPr>
            <a:spLocks noGrp="1"/>
          </p:cNvSpPr>
          <p:nvPr>
            <p:ph type="title"/>
          </p:nvPr>
        </p:nvSpPr>
        <p:spPr/>
        <p:txBody>
          <a:bodyPr>
            <a:normAutofit/>
          </a:bodyPr>
          <a:lstStyle/>
          <a:p>
            <a:r>
              <a:rPr lang="en-US" sz="4400" dirty="0"/>
              <a:t>Pedagogy  i</a:t>
            </a:r>
          </a:p>
        </p:txBody>
      </p:sp>
      <p:sp>
        <p:nvSpPr>
          <p:cNvPr id="3" name="Text Placeholder 2">
            <a:extLst>
              <a:ext uri="{FF2B5EF4-FFF2-40B4-BE49-F238E27FC236}">
                <a16:creationId xmlns:a16="http://schemas.microsoft.com/office/drawing/2014/main" id="{B174E87C-5CA4-4717-8CE6-B89DA0EAD6E1}"/>
              </a:ext>
            </a:extLst>
          </p:cNvPr>
          <p:cNvSpPr>
            <a:spLocks noGrp="1"/>
          </p:cNvSpPr>
          <p:nvPr>
            <p:ph type="body" idx="1"/>
          </p:nvPr>
        </p:nvSpPr>
        <p:spPr>
          <a:xfrm>
            <a:off x="406400" y="1674687"/>
            <a:ext cx="12192000" cy="7177213"/>
          </a:xfrm>
        </p:spPr>
        <p:txBody>
          <a:bodyPr/>
          <a:lstStyle/>
          <a:p>
            <a:pPr marL="0" indent="0">
              <a:buNone/>
            </a:pPr>
            <a:r>
              <a:rPr lang="en-US" dirty="0"/>
              <a:t>See AAEEBL “Field Guide to </a:t>
            </a:r>
            <a:r>
              <a:rPr lang="en-US" dirty="0" err="1"/>
              <a:t>ePortfolio</a:t>
            </a:r>
            <a:r>
              <a:rPr lang="en-US" dirty="0"/>
              <a:t>”</a:t>
            </a:r>
          </a:p>
        </p:txBody>
      </p:sp>
      <p:pic>
        <p:nvPicPr>
          <p:cNvPr id="4" name="Picture 3">
            <a:extLst>
              <a:ext uri="{FF2B5EF4-FFF2-40B4-BE49-F238E27FC236}">
                <a16:creationId xmlns:a16="http://schemas.microsoft.com/office/drawing/2014/main" id="{BD3B25E5-7C0A-46E2-B9F4-D6838EAF190A}"/>
              </a:ext>
            </a:extLst>
          </p:cNvPr>
          <p:cNvPicPr>
            <a:picLocks noChangeAspect="1"/>
          </p:cNvPicPr>
          <p:nvPr/>
        </p:nvPicPr>
        <p:blipFill>
          <a:blip r:embed="rId2"/>
          <a:stretch>
            <a:fillRect/>
          </a:stretch>
        </p:blipFill>
        <p:spPr>
          <a:xfrm>
            <a:off x="401519" y="3020464"/>
            <a:ext cx="12237903" cy="2691967"/>
          </a:xfrm>
          <a:prstGeom prst="rect">
            <a:avLst/>
          </a:prstGeom>
        </p:spPr>
      </p:pic>
    </p:spTree>
    <p:extLst>
      <p:ext uri="{BB962C8B-B14F-4D97-AF65-F5344CB8AC3E}">
        <p14:creationId xmlns:p14="http://schemas.microsoft.com/office/powerpoint/2010/main" val="31966439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E17E-E67D-4881-8662-4CD95B8902CB}"/>
              </a:ext>
            </a:extLst>
          </p:cNvPr>
          <p:cNvSpPr>
            <a:spLocks noGrp="1"/>
          </p:cNvSpPr>
          <p:nvPr>
            <p:ph type="title"/>
          </p:nvPr>
        </p:nvSpPr>
        <p:spPr/>
        <p:txBody>
          <a:bodyPr>
            <a:normAutofit/>
          </a:bodyPr>
          <a:lstStyle/>
          <a:p>
            <a:r>
              <a:rPr lang="en-US" sz="4400" dirty="0"/>
              <a:t>Pedagogy  ii</a:t>
            </a:r>
          </a:p>
        </p:txBody>
      </p:sp>
      <p:sp>
        <p:nvSpPr>
          <p:cNvPr id="3" name="Text Placeholder 2">
            <a:extLst>
              <a:ext uri="{FF2B5EF4-FFF2-40B4-BE49-F238E27FC236}">
                <a16:creationId xmlns:a16="http://schemas.microsoft.com/office/drawing/2014/main" id="{B174E87C-5CA4-4717-8CE6-B89DA0EAD6E1}"/>
              </a:ext>
            </a:extLst>
          </p:cNvPr>
          <p:cNvSpPr>
            <a:spLocks noGrp="1"/>
          </p:cNvSpPr>
          <p:nvPr>
            <p:ph type="body" idx="1"/>
          </p:nvPr>
        </p:nvSpPr>
        <p:spPr>
          <a:xfrm>
            <a:off x="406400" y="1202077"/>
            <a:ext cx="12192000" cy="7649824"/>
          </a:xfrm>
        </p:spPr>
        <p:txBody>
          <a:bodyPr/>
          <a:lstStyle/>
          <a:p>
            <a:pPr marL="0" indent="0">
              <a:buNone/>
            </a:pPr>
            <a:r>
              <a:rPr lang="en-US" dirty="0"/>
              <a:t>See AAEEBL “Field Guide to </a:t>
            </a:r>
            <a:r>
              <a:rPr lang="en-US" dirty="0" err="1"/>
              <a:t>ePortfolio</a:t>
            </a:r>
            <a:r>
              <a:rPr lang="en-US" dirty="0"/>
              <a:t>”</a:t>
            </a:r>
          </a:p>
        </p:txBody>
      </p:sp>
      <p:pic>
        <p:nvPicPr>
          <p:cNvPr id="6" name="Picture 5">
            <a:extLst>
              <a:ext uri="{FF2B5EF4-FFF2-40B4-BE49-F238E27FC236}">
                <a16:creationId xmlns:a16="http://schemas.microsoft.com/office/drawing/2014/main" id="{726F46ED-FA58-4799-9282-596446030CF9}"/>
              </a:ext>
            </a:extLst>
          </p:cNvPr>
          <p:cNvPicPr>
            <a:picLocks noChangeAspect="1"/>
          </p:cNvPicPr>
          <p:nvPr/>
        </p:nvPicPr>
        <p:blipFill>
          <a:blip r:embed="rId2"/>
          <a:stretch>
            <a:fillRect/>
          </a:stretch>
        </p:blipFill>
        <p:spPr>
          <a:xfrm>
            <a:off x="401519" y="2127931"/>
            <a:ext cx="12181512" cy="6122217"/>
          </a:xfrm>
          <a:prstGeom prst="rect">
            <a:avLst/>
          </a:prstGeom>
        </p:spPr>
      </p:pic>
    </p:spTree>
    <p:extLst>
      <p:ext uri="{BB962C8B-B14F-4D97-AF65-F5344CB8AC3E}">
        <p14:creationId xmlns:p14="http://schemas.microsoft.com/office/powerpoint/2010/main" val="14173084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ome execute a reflective process of “learning” as students articulate the process of making as the way in which you can read what they did in their work.…"/>
          <p:cNvSpPr>
            <a:spLocks noGrp="1"/>
          </p:cNvSpPr>
          <p:nvPr>
            <p:ph type="body" idx="1"/>
          </p:nvPr>
        </p:nvSpPr>
        <p:spPr>
          <a:xfrm>
            <a:off x="628252" y="2279532"/>
            <a:ext cx="5291640" cy="3021400"/>
          </a:xfrm>
          <a:prstGeom prst="rect">
            <a:avLst/>
          </a:prstGeom>
        </p:spPr>
        <p:txBody>
          <a:bodyPr>
            <a:normAutofit/>
          </a:bodyPr>
          <a:lstStyle/>
          <a:p>
            <a:pPr marL="0" indent="0">
              <a:spcBef>
                <a:spcPts val="3300"/>
              </a:spcBef>
              <a:buSzPct val="93000"/>
              <a:buNone/>
              <a:defRPr sz="3300"/>
            </a:pPr>
            <a:r>
              <a:rPr lang="en-US" dirty="0"/>
              <a:t>For a </a:t>
            </a:r>
            <a:r>
              <a:rPr dirty="0">
                <a:solidFill>
                  <a:srgbClr val="149FDF"/>
                </a:solidFill>
              </a:rPr>
              <a:t>reflective process</a:t>
            </a:r>
            <a:r>
              <a:rPr dirty="0"/>
              <a:t> of </a:t>
            </a:r>
            <a:r>
              <a:rPr lang="en-US" dirty="0"/>
              <a:t>learning and growing</a:t>
            </a:r>
          </a:p>
          <a:p>
            <a:pPr marL="266700" indent="-266700">
              <a:spcBef>
                <a:spcPts val="3300"/>
              </a:spcBef>
              <a:buSzPct val="93000"/>
              <a:defRPr sz="3300"/>
            </a:pPr>
            <a:r>
              <a:rPr lang="en-US" sz="2800" dirty="0"/>
              <a:t>More introspective, less public</a:t>
            </a:r>
          </a:p>
        </p:txBody>
      </p:sp>
      <p:sp>
        <p:nvSpPr>
          <p:cNvPr id="6" name="Some execute a reflective process of “learning” as students articulate the process of making as the way in which you can read what they did in their work.…">
            <a:extLst>
              <a:ext uri="{FF2B5EF4-FFF2-40B4-BE49-F238E27FC236}">
                <a16:creationId xmlns:a16="http://schemas.microsoft.com/office/drawing/2014/main" id="{D432F903-9DB3-47D8-AFCF-ACF0E25297AF}"/>
              </a:ext>
            </a:extLst>
          </p:cNvPr>
          <p:cNvSpPr txBox="1">
            <a:spLocks/>
          </p:cNvSpPr>
          <p:nvPr/>
        </p:nvSpPr>
        <p:spPr>
          <a:xfrm>
            <a:off x="6502399" y="2279533"/>
            <a:ext cx="5874148" cy="293974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marL="444500" marR="0" indent="-444500" algn="l" defTabSz="584200" latinLnBrk="0">
              <a:lnSpc>
                <a:spcPct val="100000"/>
              </a:lnSpc>
              <a:spcBef>
                <a:spcPts val="1200"/>
              </a:spcBef>
              <a:spcAft>
                <a:spcPts val="0"/>
              </a:spcAft>
              <a:buClr>
                <a:schemeClr val="accent1"/>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1200"/>
              </a:spcBef>
              <a:spcAft>
                <a:spcPts val="0"/>
              </a:spcAft>
              <a:buClr>
                <a:schemeClr val="accent1"/>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1200"/>
              </a:spcBef>
              <a:spcAft>
                <a:spcPts val="0"/>
              </a:spcAft>
              <a:buClr>
                <a:schemeClr val="accent1"/>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1200"/>
              </a:spcBef>
              <a:spcAft>
                <a:spcPts val="0"/>
              </a:spcAft>
              <a:buClr>
                <a:schemeClr val="accent1"/>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1200"/>
              </a:spcBef>
              <a:spcAft>
                <a:spcPts val="0"/>
              </a:spcAft>
              <a:buClr>
                <a:schemeClr val="accent1"/>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0" indent="0" hangingPunct="1">
              <a:spcBef>
                <a:spcPts val="3300"/>
              </a:spcBef>
              <a:buSzPct val="93000"/>
              <a:buNone/>
              <a:defRPr sz="3300"/>
            </a:pPr>
            <a:r>
              <a:rPr lang="en-US" sz="3300" dirty="0">
                <a:solidFill>
                  <a:schemeClr val="bg1"/>
                </a:solidFill>
                <a:latin typeface="Whitney Medium" pitchFamily="50" charset="0"/>
              </a:rPr>
              <a:t>As a </a:t>
            </a:r>
            <a:r>
              <a:rPr lang="en-US" sz="3300" dirty="0">
                <a:solidFill>
                  <a:srgbClr val="149FDF"/>
                </a:solidFill>
                <a:latin typeface="Whitney Medium" pitchFamily="50" charset="0"/>
              </a:rPr>
              <a:t>showcase</a:t>
            </a:r>
            <a:r>
              <a:rPr lang="en-US" sz="3300" dirty="0">
                <a:solidFill>
                  <a:schemeClr val="bg1"/>
                </a:solidFill>
                <a:latin typeface="Whitney Medium" pitchFamily="50" charset="0"/>
              </a:rPr>
              <a:t> </a:t>
            </a:r>
            <a:r>
              <a:rPr lang="en-US" sz="3300" dirty="0">
                <a:solidFill>
                  <a:srgbClr val="149FDF"/>
                </a:solidFill>
                <a:latin typeface="Whitney Medium" pitchFamily="50" charset="0"/>
              </a:rPr>
              <a:t>of work &amp; skills</a:t>
            </a:r>
            <a:br>
              <a:rPr lang="en-US" sz="3300" dirty="0">
                <a:solidFill>
                  <a:srgbClr val="149FDF"/>
                </a:solidFill>
                <a:latin typeface="Whitney Medium" pitchFamily="50" charset="0"/>
              </a:rPr>
            </a:br>
            <a:endParaRPr lang="en-US" sz="3300" dirty="0">
              <a:solidFill>
                <a:srgbClr val="149FDF"/>
              </a:solidFill>
              <a:latin typeface="Whitney Medium" pitchFamily="50" charset="0"/>
            </a:endParaRPr>
          </a:p>
          <a:p>
            <a:pPr marL="266700" indent="-266700" hangingPunct="1">
              <a:spcBef>
                <a:spcPts val="3300"/>
              </a:spcBef>
              <a:buSzPct val="93000"/>
              <a:defRPr sz="3300"/>
            </a:pPr>
            <a:r>
              <a:rPr lang="en-US" sz="2800" dirty="0">
                <a:solidFill>
                  <a:schemeClr val="bg1"/>
                </a:solidFill>
                <a:latin typeface="Whitney Medium" pitchFamily="50" charset="0"/>
              </a:rPr>
              <a:t>Showing one’s best work as </a:t>
            </a:r>
            <a:r>
              <a:rPr lang="en-US" sz="2800" i="1" dirty="0">
                <a:solidFill>
                  <a:schemeClr val="bg1"/>
                </a:solidFill>
                <a:latin typeface="Whitney Medium" pitchFamily="50" charset="0"/>
                <a:ea typeface="Avenir Next"/>
                <a:cs typeface="Avenir Next"/>
                <a:sym typeface="Avenir Next"/>
              </a:rPr>
              <a:t>a finished piece</a:t>
            </a:r>
            <a:r>
              <a:rPr lang="en-US" sz="2800" dirty="0">
                <a:solidFill>
                  <a:schemeClr val="bg1"/>
                </a:solidFill>
                <a:latin typeface="Whitney Medium" pitchFamily="50" charset="0"/>
              </a:rPr>
              <a:t>, without process evident</a:t>
            </a:r>
          </a:p>
        </p:txBody>
      </p:sp>
      <p:sp>
        <p:nvSpPr>
          <p:cNvPr id="7" name="Some execute a reflective process of “learning” as students articulate the process of making as the way in which you can read what they did in their work.…">
            <a:extLst>
              <a:ext uri="{FF2B5EF4-FFF2-40B4-BE49-F238E27FC236}">
                <a16:creationId xmlns:a16="http://schemas.microsoft.com/office/drawing/2014/main" id="{9360228A-8495-4DB4-9B4C-31C2E20F27FC}"/>
              </a:ext>
            </a:extLst>
          </p:cNvPr>
          <p:cNvSpPr txBox="1">
            <a:spLocks/>
          </p:cNvSpPr>
          <p:nvPr/>
        </p:nvSpPr>
        <p:spPr>
          <a:xfrm>
            <a:off x="2904489" y="6111811"/>
            <a:ext cx="7195819" cy="18814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marL="444500" marR="0" indent="-444500" algn="l" defTabSz="584200" latinLnBrk="0">
              <a:lnSpc>
                <a:spcPct val="100000"/>
              </a:lnSpc>
              <a:spcBef>
                <a:spcPts val="1200"/>
              </a:spcBef>
              <a:spcAft>
                <a:spcPts val="0"/>
              </a:spcAft>
              <a:buClr>
                <a:schemeClr val="accent1"/>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1200"/>
              </a:spcBef>
              <a:spcAft>
                <a:spcPts val="0"/>
              </a:spcAft>
              <a:buClr>
                <a:schemeClr val="accent1"/>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1200"/>
              </a:spcBef>
              <a:spcAft>
                <a:spcPts val="0"/>
              </a:spcAft>
              <a:buClr>
                <a:schemeClr val="accent1"/>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1200"/>
              </a:spcBef>
              <a:spcAft>
                <a:spcPts val="0"/>
              </a:spcAft>
              <a:buClr>
                <a:schemeClr val="accent1"/>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1200"/>
              </a:spcBef>
              <a:spcAft>
                <a:spcPts val="0"/>
              </a:spcAft>
              <a:buClr>
                <a:schemeClr val="accent1"/>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0" indent="0" algn="ctr" hangingPunct="1">
              <a:spcBef>
                <a:spcPts val="3300"/>
              </a:spcBef>
              <a:buSzPct val="93000"/>
              <a:buNone/>
              <a:defRPr sz="3300"/>
            </a:pPr>
            <a:r>
              <a:rPr lang="en-US" sz="3300" dirty="0">
                <a:solidFill>
                  <a:schemeClr val="bg1"/>
                </a:solidFill>
                <a:latin typeface="Whitney Medium" pitchFamily="50" charset="0"/>
              </a:rPr>
              <a:t>An </a:t>
            </a:r>
            <a:r>
              <a:rPr lang="en-US" sz="3300" dirty="0" err="1">
                <a:solidFill>
                  <a:schemeClr val="bg1"/>
                </a:solidFill>
                <a:latin typeface="Whitney Medium" pitchFamily="50" charset="0"/>
              </a:rPr>
              <a:t>ePortfolio</a:t>
            </a:r>
            <a:r>
              <a:rPr lang="en-US" sz="3300" dirty="0">
                <a:solidFill>
                  <a:schemeClr val="bg1"/>
                </a:solidFill>
                <a:latin typeface="Whitney Medium" pitchFamily="50" charset="0"/>
              </a:rPr>
              <a:t> that works </a:t>
            </a:r>
            <a:r>
              <a:rPr lang="en-US" sz="3300" dirty="0">
                <a:solidFill>
                  <a:schemeClr val="accent1">
                    <a:hueOff val="104794"/>
                    <a:lumOff val="-8431"/>
                  </a:schemeClr>
                </a:solidFill>
                <a:latin typeface="Whitney Medium" pitchFamily="50" charset="0"/>
              </a:rPr>
              <a:t>in both</a:t>
            </a:r>
            <a:r>
              <a:rPr lang="en-US" sz="3300" dirty="0">
                <a:latin typeface="Whitney Medium" pitchFamily="50" charset="0"/>
              </a:rPr>
              <a:t> </a:t>
            </a:r>
            <a:r>
              <a:rPr lang="en-US" sz="3300" dirty="0">
                <a:solidFill>
                  <a:schemeClr val="accent1">
                    <a:hueOff val="104794"/>
                    <a:lumOff val="-8431"/>
                  </a:schemeClr>
                </a:solidFill>
                <a:latin typeface="Whitney Medium" pitchFamily="50" charset="0"/>
              </a:rPr>
              <a:t>ways</a:t>
            </a:r>
            <a:r>
              <a:rPr lang="en-US" sz="3300" dirty="0">
                <a:latin typeface="Whitney Medium" pitchFamily="50" charset="0"/>
              </a:rPr>
              <a:t> </a:t>
            </a:r>
            <a:r>
              <a:rPr lang="en-US" sz="3300" dirty="0">
                <a:solidFill>
                  <a:schemeClr val="bg1"/>
                </a:solidFill>
                <a:latin typeface="Whitney Medium" pitchFamily="50" charset="0"/>
              </a:rPr>
              <a:t>shows both capabilities </a:t>
            </a:r>
            <a:r>
              <a:rPr lang="en-US" sz="3300" i="1" dirty="0">
                <a:solidFill>
                  <a:schemeClr val="bg1"/>
                </a:solidFill>
                <a:latin typeface="Whitney Medium" pitchFamily="50" charset="0"/>
              </a:rPr>
              <a:t>and </a:t>
            </a:r>
            <a:r>
              <a:rPr lang="en-US" sz="3300" dirty="0">
                <a:solidFill>
                  <a:schemeClr val="bg1"/>
                </a:solidFill>
                <a:latin typeface="Whitney Medium" pitchFamily="50" charset="0"/>
              </a:rPr>
              <a:t>the ability to grow through learning and reflection</a:t>
            </a:r>
          </a:p>
        </p:txBody>
      </p:sp>
      <p:sp>
        <p:nvSpPr>
          <p:cNvPr id="8" name="WHY SHOULD I DO IT?">
            <a:extLst>
              <a:ext uri="{FF2B5EF4-FFF2-40B4-BE49-F238E27FC236}">
                <a16:creationId xmlns:a16="http://schemas.microsoft.com/office/drawing/2014/main" id="{530A9C3E-EC8F-461F-B293-028D3ADF75DC}"/>
              </a:ext>
            </a:extLst>
          </p:cNvPr>
          <p:cNvSpPr/>
          <p:nvPr/>
        </p:nvSpPr>
        <p:spPr>
          <a:xfrm>
            <a:off x="482600" y="342900"/>
            <a:ext cx="12522200" cy="723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defTabSz="467359">
              <a:lnSpc>
                <a:spcPct val="80000"/>
              </a:lnSpc>
              <a:spcBef>
                <a:spcPts val="2200"/>
              </a:spcBef>
              <a:defRPr sz="4800" cap="all">
                <a:solidFill>
                  <a:schemeClr val="accent1"/>
                </a:solidFill>
                <a:latin typeface="+mn-lt"/>
                <a:ea typeface="+mn-ea"/>
                <a:cs typeface="+mn-cs"/>
                <a:sym typeface="DIN Condensed"/>
              </a:defRPr>
            </a:lvl1pPr>
          </a:lstStyle>
          <a:p>
            <a:r>
              <a:rPr lang="en-US" sz="4400" dirty="0">
                <a:latin typeface="Whitney Medium" pitchFamily="50" charset="0"/>
              </a:rPr>
              <a:t>‘selling’ portfolios to students </a:t>
            </a:r>
            <a:endParaRPr sz="4400" dirty="0">
              <a:latin typeface="Whitney Medium" pitchFamily="50"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WHY SHOULD I DO IT?"/>
          <p:cNvSpPr/>
          <p:nvPr/>
        </p:nvSpPr>
        <p:spPr>
          <a:xfrm>
            <a:off x="482600" y="342900"/>
            <a:ext cx="12522200" cy="723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defTabSz="467359">
              <a:lnSpc>
                <a:spcPct val="80000"/>
              </a:lnSpc>
              <a:spcBef>
                <a:spcPts val="2200"/>
              </a:spcBef>
              <a:defRPr sz="4800" cap="all">
                <a:solidFill>
                  <a:schemeClr val="accent1"/>
                </a:solidFill>
                <a:latin typeface="+mn-lt"/>
                <a:ea typeface="+mn-ea"/>
                <a:cs typeface="+mn-cs"/>
                <a:sym typeface="DIN Condensed"/>
              </a:defRPr>
            </a:lvl1pPr>
          </a:lstStyle>
          <a:p>
            <a:r>
              <a:rPr lang="en-US" sz="4400" dirty="0">
                <a:latin typeface="Whitney Medium" pitchFamily="50" charset="0"/>
              </a:rPr>
              <a:t>‘selling’ portfolios to students (example)</a:t>
            </a:r>
            <a:endParaRPr sz="4400" dirty="0">
              <a:latin typeface="Whitney Medium" pitchFamily="50" charset="0"/>
            </a:endParaRPr>
          </a:p>
        </p:txBody>
      </p:sp>
      <p:sp>
        <p:nvSpPr>
          <p:cNvPr id="8" name="Text Placeholder 7">
            <a:extLst>
              <a:ext uri="{FF2B5EF4-FFF2-40B4-BE49-F238E27FC236}">
                <a16:creationId xmlns:a16="http://schemas.microsoft.com/office/drawing/2014/main" id="{39AF0AF7-DF03-4D85-B8CC-EB71F8F7DCF1}"/>
              </a:ext>
            </a:extLst>
          </p:cNvPr>
          <p:cNvSpPr>
            <a:spLocks noGrp="1"/>
          </p:cNvSpPr>
          <p:nvPr>
            <p:ph type="body" idx="1"/>
          </p:nvPr>
        </p:nvSpPr>
        <p:spPr>
          <a:xfrm>
            <a:off x="707813" y="1452614"/>
            <a:ext cx="11589173" cy="7701280"/>
          </a:xfrm>
          <a:ln>
            <a:solidFill>
              <a:schemeClr val="tx1"/>
            </a:solidFill>
          </a:ln>
        </p:spPr>
        <p:txBody>
          <a:bodyPr lIns="182880" tIns="182880" rIns="182880" bIns="182880">
            <a:normAutofit fontScale="85000" lnSpcReduction="20000"/>
          </a:bodyPr>
          <a:lstStyle/>
          <a:p>
            <a:pPr marL="0" indent="0" defTabSz="457200">
              <a:lnSpc>
                <a:spcPct val="120000"/>
              </a:lnSpc>
              <a:spcBef>
                <a:spcPts val="5000"/>
              </a:spcBef>
              <a:buNone/>
              <a:defRPr sz="3733"/>
            </a:pPr>
            <a:r>
              <a:rPr lang="en-US" sz="2800" b="1" dirty="0"/>
              <a:t>The </a:t>
            </a:r>
            <a:r>
              <a:rPr lang="en-US" sz="2800" b="1" dirty="0" err="1"/>
              <a:t>ePortfolio</a:t>
            </a:r>
            <a:r>
              <a:rPr lang="en-US" sz="2800" b="1" dirty="0"/>
              <a:t> is an ongoing professionalization opportunity</a:t>
            </a:r>
            <a:endParaRPr lang="en-US" sz="900" b="1" dirty="0"/>
          </a:p>
          <a:p>
            <a:pPr marL="393699" indent="-393699" defTabSz="457200">
              <a:lnSpc>
                <a:spcPct val="120000"/>
              </a:lnSpc>
              <a:spcBef>
                <a:spcPts val="5000"/>
              </a:spcBef>
              <a:buClr>
                <a:schemeClr val="accent1">
                  <a:hueOff val="104794"/>
                  <a:lumOff val="-8431"/>
                </a:schemeClr>
              </a:buClr>
              <a:buSzPct val="100000"/>
              <a:buChar char="‣"/>
              <a:defRPr sz="3733"/>
            </a:pPr>
            <a:r>
              <a:rPr lang="en-US" sz="2800" dirty="0"/>
              <a:t>As a </a:t>
            </a:r>
            <a:r>
              <a:rPr lang="en-US" sz="2800" b="1" dirty="0"/>
              <a:t>product</a:t>
            </a:r>
            <a:r>
              <a:rPr lang="en-US" sz="2800" dirty="0"/>
              <a:t>, you’ll end up with a way to show</a:t>
            </a:r>
          </a:p>
          <a:p>
            <a:pPr marL="838199" lvl="1" indent="-393699" defTabSz="457200">
              <a:lnSpc>
                <a:spcPct val="120000"/>
              </a:lnSpc>
              <a:spcBef>
                <a:spcPts val="1800"/>
              </a:spcBef>
              <a:buClr>
                <a:schemeClr val="accent1">
                  <a:hueOff val="104794"/>
                  <a:lumOff val="-8431"/>
                </a:schemeClr>
              </a:buClr>
              <a:buSzPct val="100000"/>
              <a:buChar char="‣"/>
              <a:defRPr sz="3733"/>
            </a:pPr>
            <a:r>
              <a:rPr lang="en-US" sz="2800" dirty="0"/>
              <a:t>What you learned</a:t>
            </a:r>
          </a:p>
          <a:p>
            <a:pPr marL="838199" lvl="1" indent="-393699" defTabSz="457200">
              <a:lnSpc>
                <a:spcPct val="120000"/>
              </a:lnSpc>
              <a:spcBef>
                <a:spcPts val="1800"/>
              </a:spcBef>
              <a:buClr>
                <a:schemeClr val="accent1">
                  <a:hueOff val="104794"/>
                  <a:lumOff val="-8431"/>
                </a:schemeClr>
              </a:buClr>
              <a:buSzPct val="100000"/>
              <a:buChar char="‣"/>
              <a:defRPr sz="3733"/>
            </a:pPr>
            <a:r>
              <a:rPr lang="en-US" sz="2800" dirty="0"/>
              <a:t>What you produced</a:t>
            </a:r>
          </a:p>
          <a:p>
            <a:pPr marL="838199" lvl="1" indent="-393699" defTabSz="457200">
              <a:lnSpc>
                <a:spcPct val="120000"/>
              </a:lnSpc>
              <a:spcBef>
                <a:spcPts val="1800"/>
              </a:spcBef>
              <a:buClr>
                <a:schemeClr val="accent1">
                  <a:hueOff val="104794"/>
                  <a:lumOff val="-8431"/>
                </a:schemeClr>
              </a:buClr>
              <a:buSzPct val="100000"/>
              <a:buChar char="‣"/>
              <a:defRPr sz="3733"/>
            </a:pPr>
            <a:r>
              <a:rPr lang="en-US" sz="2800" dirty="0"/>
              <a:t>What you can do</a:t>
            </a:r>
          </a:p>
          <a:p>
            <a:pPr marL="838199" lvl="1" indent="-393699" defTabSz="457200">
              <a:lnSpc>
                <a:spcPct val="120000"/>
              </a:lnSpc>
              <a:spcBef>
                <a:spcPts val="1800"/>
              </a:spcBef>
              <a:buClr>
                <a:schemeClr val="accent1">
                  <a:hueOff val="104794"/>
                  <a:lumOff val="-8431"/>
                </a:schemeClr>
              </a:buClr>
              <a:buSzPct val="100000"/>
              <a:buChar char="‣"/>
              <a:defRPr sz="3733"/>
            </a:pPr>
            <a:r>
              <a:rPr lang="en-US" sz="2800" dirty="0"/>
              <a:t>What you thought about your experiences and what you think now</a:t>
            </a:r>
          </a:p>
          <a:p>
            <a:pPr marL="838199" lvl="1" indent="-393699" defTabSz="457200">
              <a:lnSpc>
                <a:spcPct val="120000"/>
              </a:lnSpc>
              <a:spcBef>
                <a:spcPts val="1800"/>
              </a:spcBef>
              <a:buClr>
                <a:schemeClr val="accent1">
                  <a:hueOff val="104794"/>
                  <a:lumOff val="-8431"/>
                </a:schemeClr>
              </a:buClr>
              <a:buSzPct val="100000"/>
              <a:buChar char="‣"/>
              <a:defRPr sz="3733"/>
            </a:pPr>
            <a:r>
              <a:rPr lang="en-US" sz="2800" dirty="0"/>
              <a:t>How these things fit together and add up to something more</a:t>
            </a:r>
            <a:endParaRPr lang="en-US" sz="900" dirty="0"/>
          </a:p>
          <a:p>
            <a:pPr marL="393699" indent="-393699" defTabSz="457200">
              <a:lnSpc>
                <a:spcPct val="120000"/>
              </a:lnSpc>
              <a:spcBef>
                <a:spcPts val="5000"/>
              </a:spcBef>
              <a:buClr>
                <a:schemeClr val="accent1">
                  <a:hueOff val="104794"/>
                  <a:lumOff val="-8431"/>
                </a:schemeClr>
              </a:buClr>
              <a:buSzPct val="100000"/>
              <a:buChar char="‣"/>
              <a:defRPr sz="3733"/>
            </a:pPr>
            <a:r>
              <a:rPr lang="en-US" sz="2800" dirty="0"/>
              <a:t>As a </a:t>
            </a:r>
            <a:r>
              <a:rPr lang="en-US" sz="2800" b="1" dirty="0"/>
              <a:t>process</a:t>
            </a:r>
            <a:r>
              <a:rPr lang="en-US" sz="2800" dirty="0"/>
              <a:t>, you’ll gain practice in articulating how your work in this fits with the ‘big picture’ of your cumulative experiences.</a:t>
            </a:r>
          </a:p>
          <a:p>
            <a:pPr marL="393699" indent="-393699" defTabSz="457200">
              <a:lnSpc>
                <a:spcPct val="120000"/>
              </a:lnSpc>
              <a:spcBef>
                <a:spcPts val="5000"/>
              </a:spcBef>
              <a:buClr>
                <a:schemeClr val="accent1">
                  <a:hueOff val="104794"/>
                  <a:lumOff val="-8431"/>
                </a:schemeClr>
              </a:buClr>
              <a:buSzPct val="100000"/>
              <a:buChar char="‣"/>
              <a:defRPr sz="3733"/>
            </a:pPr>
            <a:r>
              <a:rPr lang="en-US" sz="2800" dirty="0"/>
              <a:t>You </a:t>
            </a:r>
            <a:r>
              <a:rPr lang="en-US" sz="2800" b="1" dirty="0"/>
              <a:t>build</a:t>
            </a:r>
            <a:r>
              <a:rPr lang="en-US" sz="2800" dirty="0"/>
              <a:t> who you are through the things you’ve done and the connections you make among them.</a:t>
            </a:r>
          </a:p>
          <a:p>
            <a:pPr marL="393699" indent="-393699" defTabSz="457200">
              <a:lnSpc>
                <a:spcPct val="120000"/>
              </a:lnSpc>
              <a:spcBef>
                <a:spcPts val="5000"/>
              </a:spcBef>
              <a:buClr>
                <a:schemeClr val="accent1">
                  <a:hueOff val="104794"/>
                  <a:lumOff val="-8431"/>
                </a:schemeClr>
              </a:buClr>
              <a:buSzPct val="100000"/>
              <a:buChar char="‣"/>
              <a:defRPr sz="3733"/>
            </a:pPr>
            <a:endParaRPr lang="en-US" sz="900" dirty="0"/>
          </a:p>
          <a:p>
            <a:pPr>
              <a:lnSpc>
                <a:spcPct val="120000"/>
              </a:lnSpc>
            </a:pPr>
            <a:endParaRPr lang="en-US" sz="28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4A34-71E3-4DA8-A2EB-D401D39C14A5}"/>
              </a:ext>
            </a:extLst>
          </p:cNvPr>
          <p:cNvSpPr>
            <a:spLocks noGrp="1"/>
          </p:cNvSpPr>
          <p:nvPr>
            <p:ph type="title"/>
          </p:nvPr>
        </p:nvSpPr>
        <p:spPr/>
        <p:txBody>
          <a:bodyPr>
            <a:normAutofit/>
          </a:bodyPr>
          <a:lstStyle/>
          <a:p>
            <a:r>
              <a:rPr lang="en-US" sz="4400" dirty="0"/>
              <a:t>How?  UBCARTS.ca</a:t>
            </a:r>
          </a:p>
        </p:txBody>
      </p:sp>
      <p:sp>
        <p:nvSpPr>
          <p:cNvPr id="3" name="Text Placeholder 2">
            <a:extLst>
              <a:ext uri="{FF2B5EF4-FFF2-40B4-BE49-F238E27FC236}">
                <a16:creationId xmlns:a16="http://schemas.microsoft.com/office/drawing/2014/main" id="{EC838E4C-61BB-44E5-8BCC-0F6E4FA9234C}"/>
              </a:ext>
            </a:extLst>
          </p:cNvPr>
          <p:cNvSpPr>
            <a:spLocks noGrp="1"/>
          </p:cNvSpPr>
          <p:nvPr>
            <p:ph type="body" idx="1"/>
          </p:nvPr>
        </p:nvSpPr>
        <p:spPr>
          <a:xfrm>
            <a:off x="401519" y="6634680"/>
            <a:ext cx="12192000" cy="3118920"/>
          </a:xfrm>
        </p:spPr>
        <p:txBody>
          <a:bodyPr>
            <a:normAutofit/>
          </a:bodyPr>
          <a:lstStyle/>
          <a:p>
            <a:r>
              <a:rPr lang="en-US" dirty="0"/>
              <a:t>Every Arts student, faculty, staff can get one immediately</a:t>
            </a:r>
          </a:p>
          <a:p>
            <a:r>
              <a:rPr lang="en-US" dirty="0"/>
              <a:t>Guides made by ISIT and user support available</a:t>
            </a:r>
          </a:p>
          <a:p>
            <a:r>
              <a:rPr lang="en-US" dirty="0"/>
              <a:t>Simplified </a:t>
            </a:r>
            <a:r>
              <a:rPr lang="en-US" dirty="0" err="1"/>
              <a:t>Wordpress</a:t>
            </a:r>
            <a:r>
              <a:rPr lang="en-US" dirty="0"/>
              <a:t> back end</a:t>
            </a:r>
          </a:p>
          <a:p>
            <a:r>
              <a:rPr lang="en-US" dirty="0"/>
              <a:t>Language and features built for education and portfolio use</a:t>
            </a:r>
          </a:p>
        </p:txBody>
      </p:sp>
      <p:pic>
        <p:nvPicPr>
          <p:cNvPr id="4" name="Picture 3">
            <a:extLst>
              <a:ext uri="{FF2B5EF4-FFF2-40B4-BE49-F238E27FC236}">
                <a16:creationId xmlns:a16="http://schemas.microsoft.com/office/drawing/2014/main" id="{825C353E-E017-4DEC-AEC0-6E516D05046D}"/>
              </a:ext>
            </a:extLst>
          </p:cNvPr>
          <p:cNvPicPr>
            <a:picLocks noChangeAspect="1"/>
          </p:cNvPicPr>
          <p:nvPr/>
        </p:nvPicPr>
        <p:blipFill>
          <a:blip r:embed="rId2"/>
          <a:stretch>
            <a:fillRect/>
          </a:stretch>
        </p:blipFill>
        <p:spPr>
          <a:xfrm>
            <a:off x="8702211" y="298450"/>
            <a:ext cx="3678387" cy="2085314"/>
          </a:xfrm>
          <a:prstGeom prst="rect">
            <a:avLst/>
          </a:prstGeom>
        </p:spPr>
      </p:pic>
      <p:pic>
        <p:nvPicPr>
          <p:cNvPr id="5" name="Picture 4">
            <a:extLst>
              <a:ext uri="{FF2B5EF4-FFF2-40B4-BE49-F238E27FC236}">
                <a16:creationId xmlns:a16="http://schemas.microsoft.com/office/drawing/2014/main" id="{1DA11062-A25E-4DB0-A7ED-BE99787F6C6A}"/>
              </a:ext>
            </a:extLst>
          </p:cNvPr>
          <p:cNvPicPr>
            <a:picLocks noChangeAspect="1"/>
          </p:cNvPicPr>
          <p:nvPr/>
        </p:nvPicPr>
        <p:blipFill>
          <a:blip r:embed="rId3"/>
          <a:stretch>
            <a:fillRect/>
          </a:stretch>
        </p:blipFill>
        <p:spPr>
          <a:xfrm>
            <a:off x="274154" y="2802879"/>
            <a:ext cx="5877083" cy="3260996"/>
          </a:xfrm>
          <a:prstGeom prst="rect">
            <a:avLst/>
          </a:prstGeom>
        </p:spPr>
      </p:pic>
      <p:pic>
        <p:nvPicPr>
          <p:cNvPr id="6" name="Picture 5">
            <a:extLst>
              <a:ext uri="{FF2B5EF4-FFF2-40B4-BE49-F238E27FC236}">
                <a16:creationId xmlns:a16="http://schemas.microsoft.com/office/drawing/2014/main" id="{2903DE2E-5613-4865-86E8-EEB0D51BD44F}"/>
              </a:ext>
            </a:extLst>
          </p:cNvPr>
          <p:cNvPicPr>
            <a:picLocks noChangeAspect="1"/>
          </p:cNvPicPr>
          <p:nvPr/>
        </p:nvPicPr>
        <p:blipFill>
          <a:blip r:embed="rId4"/>
          <a:stretch>
            <a:fillRect/>
          </a:stretch>
        </p:blipFill>
        <p:spPr>
          <a:xfrm>
            <a:off x="6657654" y="2792605"/>
            <a:ext cx="5442068" cy="3299829"/>
          </a:xfrm>
          <a:prstGeom prst="rect">
            <a:avLst/>
          </a:prstGeom>
        </p:spPr>
      </p:pic>
    </p:spTree>
    <p:extLst>
      <p:ext uri="{BB962C8B-B14F-4D97-AF65-F5344CB8AC3E}">
        <p14:creationId xmlns:p14="http://schemas.microsoft.com/office/powerpoint/2010/main" val="42481689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EEE3-CA8A-415C-8903-60C3A4CEA7B1}"/>
              </a:ext>
            </a:extLst>
          </p:cNvPr>
          <p:cNvSpPr>
            <a:spLocks noGrp="1"/>
          </p:cNvSpPr>
          <p:nvPr>
            <p:ph type="title"/>
          </p:nvPr>
        </p:nvSpPr>
        <p:spPr>
          <a:xfrm>
            <a:off x="401519" y="298450"/>
            <a:ext cx="12192000" cy="723900"/>
          </a:xfrm>
        </p:spPr>
        <p:txBody>
          <a:bodyPr>
            <a:normAutofit/>
          </a:bodyPr>
          <a:lstStyle/>
          <a:p>
            <a:r>
              <a:rPr lang="en-US" sz="4400" dirty="0"/>
              <a:t>Features </a:t>
            </a:r>
            <a:r>
              <a:rPr lang="en-US" sz="4400" cap="none" dirty="0"/>
              <a:t>of ubcarts.ca</a:t>
            </a:r>
          </a:p>
        </p:txBody>
      </p:sp>
      <p:sp>
        <p:nvSpPr>
          <p:cNvPr id="3" name="Text Placeholder 2">
            <a:extLst>
              <a:ext uri="{FF2B5EF4-FFF2-40B4-BE49-F238E27FC236}">
                <a16:creationId xmlns:a16="http://schemas.microsoft.com/office/drawing/2014/main" id="{AFB0F814-D5E8-49C8-B9B8-120A057D7243}"/>
              </a:ext>
            </a:extLst>
          </p:cNvPr>
          <p:cNvSpPr>
            <a:spLocks noGrp="1"/>
          </p:cNvSpPr>
          <p:nvPr>
            <p:ph type="body" idx="1"/>
          </p:nvPr>
        </p:nvSpPr>
        <p:spPr/>
        <p:txBody>
          <a:bodyPr/>
          <a:lstStyle/>
          <a:p>
            <a:pPr>
              <a:buFont typeface="Arial" charset="0"/>
              <a:buNone/>
              <a:defRPr/>
            </a:pPr>
            <a:endParaRPr lang="en-US" sz="6000" b="1" dirty="0">
              <a:solidFill>
                <a:schemeClr val="bg1"/>
              </a:solidFill>
              <a:latin typeface="Whitney Book" pitchFamily="50" charset="0"/>
              <a:ea typeface="ＭＳ Ｐゴシック" charset="-128"/>
              <a:cs typeface="Calibri" panose="020F0502020204030204" pitchFamily="34" charset="0"/>
            </a:endParaRPr>
          </a:p>
          <a:p>
            <a:pPr>
              <a:buFont typeface="Arial" charset="0"/>
              <a:buNone/>
              <a:defRPr/>
            </a:pPr>
            <a:r>
              <a:rPr lang="en-US" sz="6000" b="1" dirty="0">
                <a:solidFill>
                  <a:schemeClr val="bg1"/>
                </a:solidFill>
                <a:latin typeface="Whitney Book" pitchFamily="50" charset="0"/>
                <a:ea typeface="ＭＳ Ｐゴシック" charset="-128"/>
                <a:cs typeface="Calibri" panose="020F0502020204030204" pitchFamily="34" charset="0"/>
              </a:rPr>
              <a:t>THE DESIGN CHALLENGE…</a:t>
            </a:r>
          </a:p>
          <a:p>
            <a:pPr>
              <a:buFont typeface="Arial" charset="0"/>
              <a:buNone/>
              <a:defRPr/>
            </a:pPr>
            <a:endParaRPr lang="en-US" dirty="0">
              <a:solidFill>
                <a:schemeClr val="bg1"/>
              </a:solidFill>
              <a:latin typeface="Whitney Book" pitchFamily="50" charset="0"/>
              <a:ea typeface="ＭＳ Ｐゴシック" charset="-128"/>
            </a:endParaRPr>
          </a:p>
          <a:p>
            <a:pPr marL="0" indent="0">
              <a:buNone/>
            </a:pPr>
            <a:r>
              <a:rPr lang="en-US" dirty="0">
                <a:solidFill>
                  <a:schemeClr val="bg1"/>
                </a:solidFill>
                <a:latin typeface="Whitney Book" pitchFamily="50" charset="0"/>
              </a:rPr>
              <a:t>Some </a:t>
            </a:r>
            <a:r>
              <a:rPr lang="en-US" b="1" dirty="0">
                <a:solidFill>
                  <a:schemeClr val="bg1"/>
                </a:solidFill>
                <a:latin typeface="Whitney Book" pitchFamily="50" charset="0"/>
              </a:rPr>
              <a:t>standardization</a:t>
            </a:r>
            <a:r>
              <a:rPr lang="en-US" dirty="0">
                <a:solidFill>
                  <a:schemeClr val="bg1"/>
                </a:solidFill>
                <a:latin typeface="Whitney Book" pitchFamily="50" charset="0"/>
              </a:rPr>
              <a:t> for easy onboarding and support</a:t>
            </a:r>
          </a:p>
          <a:p>
            <a:endParaRPr lang="en-US" dirty="0">
              <a:solidFill>
                <a:schemeClr val="bg1"/>
              </a:solidFill>
              <a:latin typeface="Whitney Book" pitchFamily="50" charset="0"/>
            </a:endParaRPr>
          </a:p>
          <a:p>
            <a:pPr marL="0" indent="0">
              <a:buNone/>
            </a:pPr>
            <a:r>
              <a:rPr lang="en-US" dirty="0">
                <a:solidFill>
                  <a:schemeClr val="bg1"/>
                </a:solidFill>
                <a:latin typeface="Whitney Book" pitchFamily="50" charset="0"/>
              </a:rPr>
              <a:t>	but, </a:t>
            </a:r>
          </a:p>
          <a:p>
            <a:endParaRPr lang="en-CA" dirty="0">
              <a:solidFill>
                <a:schemeClr val="bg1"/>
              </a:solidFill>
              <a:latin typeface="Whitney Book" pitchFamily="50" charset="0"/>
            </a:endParaRPr>
          </a:p>
          <a:p>
            <a:pPr marL="0" indent="0">
              <a:buNone/>
            </a:pPr>
            <a:r>
              <a:rPr lang="en-US" dirty="0">
                <a:solidFill>
                  <a:schemeClr val="bg1"/>
                </a:solidFill>
                <a:latin typeface="Whitney Book" pitchFamily="50" charset="0"/>
              </a:rPr>
              <a:t>Some </a:t>
            </a:r>
            <a:r>
              <a:rPr lang="en-US" b="1" dirty="0">
                <a:solidFill>
                  <a:schemeClr val="bg1"/>
                </a:solidFill>
                <a:latin typeface="Whitney Book" pitchFamily="50" charset="0"/>
              </a:rPr>
              <a:t>customizability</a:t>
            </a:r>
            <a:r>
              <a:rPr lang="en-US" dirty="0">
                <a:solidFill>
                  <a:schemeClr val="bg1"/>
                </a:solidFill>
                <a:latin typeface="Whitney Book" pitchFamily="50" charset="0"/>
              </a:rPr>
              <a:t> for student ownership and expression</a:t>
            </a:r>
            <a:endParaRPr lang="en-US" dirty="0">
              <a:solidFill>
                <a:schemeClr val="bg1"/>
              </a:solidFill>
              <a:latin typeface="Whitney Book" pitchFamily="50" charset="0"/>
              <a:ea typeface="ＭＳ Ｐゴシック" charset="-128"/>
            </a:endParaRPr>
          </a:p>
          <a:p>
            <a:pPr>
              <a:buFont typeface="Arial" charset="0"/>
              <a:buNone/>
              <a:defRPr/>
            </a:pPr>
            <a:endParaRPr lang="en-US" dirty="0">
              <a:solidFill>
                <a:schemeClr val="bg1"/>
              </a:solidFill>
              <a:latin typeface="Whitney Book" pitchFamily="50" charset="0"/>
              <a:ea typeface="ＭＳ Ｐゴシック" charset="-128"/>
            </a:endParaRPr>
          </a:p>
          <a:p>
            <a:endParaRPr lang="en-US" dirty="0">
              <a:solidFill>
                <a:schemeClr val="bg1"/>
              </a:solidFill>
            </a:endParaRPr>
          </a:p>
        </p:txBody>
      </p:sp>
    </p:spTree>
    <p:extLst>
      <p:ext uri="{BB962C8B-B14F-4D97-AF65-F5344CB8AC3E}">
        <p14:creationId xmlns:p14="http://schemas.microsoft.com/office/powerpoint/2010/main" val="13239242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EEE3-CA8A-415C-8903-60C3A4CEA7B1}"/>
              </a:ext>
            </a:extLst>
          </p:cNvPr>
          <p:cNvSpPr>
            <a:spLocks noGrp="1"/>
          </p:cNvSpPr>
          <p:nvPr>
            <p:ph type="title"/>
          </p:nvPr>
        </p:nvSpPr>
        <p:spPr>
          <a:xfrm>
            <a:off x="401519" y="298450"/>
            <a:ext cx="12192000" cy="723900"/>
          </a:xfrm>
        </p:spPr>
        <p:txBody>
          <a:bodyPr>
            <a:normAutofit/>
          </a:bodyPr>
          <a:lstStyle/>
          <a:p>
            <a:r>
              <a:rPr lang="en-US" sz="4400" dirty="0"/>
              <a:t>Features </a:t>
            </a:r>
            <a:r>
              <a:rPr lang="en-US" sz="4400" cap="none" dirty="0"/>
              <a:t>of ubcarts.ca</a:t>
            </a:r>
          </a:p>
        </p:txBody>
      </p:sp>
      <p:sp>
        <p:nvSpPr>
          <p:cNvPr id="3" name="Text Placeholder 2">
            <a:extLst>
              <a:ext uri="{FF2B5EF4-FFF2-40B4-BE49-F238E27FC236}">
                <a16:creationId xmlns:a16="http://schemas.microsoft.com/office/drawing/2014/main" id="{AFB0F814-D5E8-49C8-B9B8-120A057D7243}"/>
              </a:ext>
            </a:extLst>
          </p:cNvPr>
          <p:cNvSpPr>
            <a:spLocks noGrp="1"/>
          </p:cNvSpPr>
          <p:nvPr>
            <p:ph type="body" idx="1"/>
          </p:nvPr>
        </p:nvSpPr>
        <p:spPr/>
        <p:txBody>
          <a:bodyPr/>
          <a:lstStyle/>
          <a:p>
            <a:r>
              <a:rPr lang="en-US" dirty="0">
                <a:solidFill>
                  <a:schemeClr val="bg1"/>
                </a:solidFill>
              </a:rPr>
              <a:t>Each post is an “Activity” with a “Significance” box for reflection</a:t>
            </a:r>
          </a:p>
          <a:p>
            <a:r>
              <a:rPr lang="en-US" dirty="0">
                <a:solidFill>
                  <a:schemeClr val="bg1"/>
                </a:solidFill>
              </a:rPr>
              <a:t>Automatic site creation with CWL</a:t>
            </a:r>
          </a:p>
          <a:p>
            <a:r>
              <a:rPr lang="en-US" dirty="0">
                <a:solidFill>
                  <a:schemeClr val="bg1"/>
                </a:solidFill>
              </a:rPr>
              <a:t>Tags: Skills (student defined), Courses (imported from SIS)</a:t>
            </a:r>
          </a:p>
          <a:p>
            <a:r>
              <a:rPr lang="en-US" dirty="0">
                <a:solidFill>
                  <a:schemeClr val="bg1"/>
                </a:solidFill>
              </a:rPr>
              <a:t>Collections: Assemble multiple activities &amp; contextualize them</a:t>
            </a:r>
          </a:p>
          <a:p>
            <a:pPr lvl="1"/>
            <a:r>
              <a:rPr lang="en-US" dirty="0">
                <a:solidFill>
                  <a:schemeClr val="bg1"/>
                </a:solidFill>
                <a:latin typeface="Whitney Light" pitchFamily="50" charset="0"/>
              </a:rPr>
              <a:t>e.g. Trip to Japan in a Languages collection, Travel collection, and East Asian Politics collection</a:t>
            </a:r>
          </a:p>
          <a:p>
            <a:r>
              <a:rPr lang="en-US" dirty="0">
                <a:solidFill>
                  <a:schemeClr val="bg1"/>
                </a:solidFill>
              </a:rPr>
              <a:t>Simple editor with media storage and embed in Activities</a:t>
            </a:r>
          </a:p>
          <a:p>
            <a:r>
              <a:rPr lang="en-US" dirty="0">
                <a:solidFill>
                  <a:schemeClr val="bg1"/>
                </a:solidFill>
              </a:rPr>
              <a:t>Can be submitted to Canvas as a URL assignment type and they appear in </a:t>
            </a:r>
            <a:r>
              <a:rPr lang="en-US" dirty="0" err="1">
                <a:solidFill>
                  <a:schemeClr val="bg1"/>
                </a:solidFill>
              </a:rPr>
              <a:t>SpeedGrader</a:t>
            </a: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36100328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EEE3-CA8A-415C-8903-60C3A4CEA7B1}"/>
              </a:ext>
            </a:extLst>
          </p:cNvPr>
          <p:cNvSpPr>
            <a:spLocks noGrp="1"/>
          </p:cNvSpPr>
          <p:nvPr>
            <p:ph type="title"/>
          </p:nvPr>
        </p:nvSpPr>
        <p:spPr>
          <a:xfrm>
            <a:off x="401519" y="298450"/>
            <a:ext cx="12192000" cy="723900"/>
          </a:xfrm>
        </p:spPr>
        <p:txBody>
          <a:bodyPr>
            <a:normAutofit/>
          </a:bodyPr>
          <a:lstStyle/>
          <a:p>
            <a:r>
              <a:rPr lang="en-US" sz="4400" dirty="0"/>
              <a:t>Features </a:t>
            </a:r>
            <a:r>
              <a:rPr lang="en-US" sz="4400" cap="none" dirty="0"/>
              <a:t>of ubcarts.ca</a:t>
            </a:r>
          </a:p>
        </p:txBody>
      </p:sp>
      <p:sp>
        <p:nvSpPr>
          <p:cNvPr id="3" name="Text Placeholder 2">
            <a:extLst>
              <a:ext uri="{FF2B5EF4-FFF2-40B4-BE49-F238E27FC236}">
                <a16:creationId xmlns:a16="http://schemas.microsoft.com/office/drawing/2014/main" id="{AFB0F814-D5E8-49C8-B9B8-120A057D7243}"/>
              </a:ext>
            </a:extLst>
          </p:cNvPr>
          <p:cNvSpPr>
            <a:spLocks noGrp="1"/>
          </p:cNvSpPr>
          <p:nvPr>
            <p:ph type="body" idx="1"/>
          </p:nvPr>
        </p:nvSpPr>
        <p:spPr/>
        <p:txBody>
          <a:bodyPr/>
          <a:lstStyle/>
          <a:p>
            <a:pPr>
              <a:buFont typeface="Arial" charset="0"/>
              <a:buNone/>
              <a:defRPr/>
            </a:pPr>
            <a:endParaRPr lang="en-US" sz="6000" b="1" dirty="0">
              <a:solidFill>
                <a:schemeClr val="bg1"/>
              </a:solidFill>
              <a:latin typeface="Whitney Book" pitchFamily="50" charset="0"/>
              <a:ea typeface="ＭＳ Ｐゴシック" charset="-128"/>
              <a:cs typeface="Calibri" panose="020F0502020204030204" pitchFamily="34" charset="0"/>
            </a:endParaRPr>
          </a:p>
          <a:p>
            <a:pPr>
              <a:buFont typeface="Arial" charset="0"/>
              <a:buNone/>
              <a:defRPr/>
            </a:pPr>
            <a:r>
              <a:rPr lang="en-US" sz="6000" b="1" dirty="0">
                <a:solidFill>
                  <a:schemeClr val="bg1"/>
                </a:solidFill>
                <a:latin typeface="Whitney Book" pitchFamily="50" charset="0"/>
                <a:ea typeface="ＭＳ Ｐゴシック" charset="-128"/>
                <a:cs typeface="Calibri" panose="020F0502020204030204" pitchFamily="34" charset="0"/>
              </a:rPr>
              <a:t>THE DESIGN CHALLENGE…</a:t>
            </a:r>
          </a:p>
          <a:p>
            <a:pPr>
              <a:buFont typeface="Arial" charset="0"/>
              <a:buNone/>
              <a:defRPr/>
            </a:pPr>
            <a:endParaRPr lang="en-US" dirty="0">
              <a:solidFill>
                <a:schemeClr val="bg1"/>
              </a:solidFill>
              <a:latin typeface="Whitney Book" pitchFamily="50" charset="0"/>
              <a:ea typeface="ＭＳ Ｐゴシック" charset="-128"/>
            </a:endParaRPr>
          </a:p>
          <a:p>
            <a:pPr marL="0" indent="0">
              <a:buNone/>
            </a:pPr>
            <a:r>
              <a:rPr lang="en-US" dirty="0">
                <a:solidFill>
                  <a:schemeClr val="bg1"/>
                </a:solidFill>
                <a:latin typeface="Whitney Book" pitchFamily="50" charset="0"/>
              </a:rPr>
              <a:t>Some </a:t>
            </a:r>
            <a:r>
              <a:rPr lang="en-US" b="1" dirty="0">
                <a:solidFill>
                  <a:schemeClr val="bg1"/>
                </a:solidFill>
                <a:latin typeface="Whitney Book" pitchFamily="50" charset="0"/>
              </a:rPr>
              <a:t>standardization</a:t>
            </a:r>
            <a:r>
              <a:rPr lang="en-US" dirty="0">
                <a:solidFill>
                  <a:schemeClr val="bg1"/>
                </a:solidFill>
                <a:latin typeface="Whitney Book" pitchFamily="50" charset="0"/>
              </a:rPr>
              <a:t> for easy onboarding and support</a:t>
            </a:r>
          </a:p>
          <a:p>
            <a:endParaRPr lang="en-US" dirty="0">
              <a:solidFill>
                <a:schemeClr val="bg1"/>
              </a:solidFill>
              <a:latin typeface="Whitney Book" pitchFamily="50" charset="0"/>
            </a:endParaRPr>
          </a:p>
          <a:p>
            <a:pPr marL="0" indent="0">
              <a:buNone/>
            </a:pPr>
            <a:r>
              <a:rPr lang="en-US" dirty="0">
                <a:solidFill>
                  <a:schemeClr val="bg1"/>
                </a:solidFill>
                <a:latin typeface="Whitney Book" pitchFamily="50" charset="0"/>
              </a:rPr>
              <a:t>	but </a:t>
            </a:r>
          </a:p>
          <a:p>
            <a:endParaRPr lang="en-CA" dirty="0">
              <a:solidFill>
                <a:schemeClr val="bg1"/>
              </a:solidFill>
              <a:latin typeface="Whitney Book" pitchFamily="50" charset="0"/>
            </a:endParaRPr>
          </a:p>
          <a:p>
            <a:pPr marL="0" indent="0">
              <a:buNone/>
            </a:pPr>
            <a:r>
              <a:rPr lang="en-US" dirty="0">
                <a:solidFill>
                  <a:schemeClr val="bg1"/>
                </a:solidFill>
                <a:latin typeface="Whitney Book" pitchFamily="50" charset="0"/>
              </a:rPr>
              <a:t>Some </a:t>
            </a:r>
            <a:r>
              <a:rPr lang="en-US" b="1" dirty="0">
                <a:solidFill>
                  <a:schemeClr val="bg1"/>
                </a:solidFill>
                <a:latin typeface="Whitney Book" pitchFamily="50" charset="0"/>
              </a:rPr>
              <a:t>customizability</a:t>
            </a:r>
            <a:r>
              <a:rPr lang="en-US" dirty="0">
                <a:solidFill>
                  <a:schemeClr val="bg1"/>
                </a:solidFill>
                <a:latin typeface="Whitney Book" pitchFamily="50" charset="0"/>
              </a:rPr>
              <a:t> for student ownership and expression</a:t>
            </a:r>
            <a:endParaRPr lang="en-US" dirty="0">
              <a:solidFill>
                <a:schemeClr val="bg1"/>
              </a:solidFill>
              <a:latin typeface="Whitney Book" pitchFamily="50" charset="0"/>
              <a:ea typeface="ＭＳ Ｐゴシック" charset="-128"/>
            </a:endParaRPr>
          </a:p>
          <a:p>
            <a:pPr>
              <a:buFont typeface="Arial" charset="0"/>
              <a:buNone/>
              <a:defRPr/>
            </a:pPr>
            <a:endParaRPr lang="en-US" dirty="0">
              <a:solidFill>
                <a:schemeClr val="bg1"/>
              </a:solidFill>
              <a:latin typeface="Whitney Book" pitchFamily="50" charset="0"/>
              <a:ea typeface="ＭＳ Ｐゴシック" charset="-128"/>
            </a:endParaRPr>
          </a:p>
          <a:p>
            <a:endParaRPr lang="en-US" dirty="0">
              <a:solidFill>
                <a:schemeClr val="bg1"/>
              </a:solidFill>
            </a:endParaRPr>
          </a:p>
        </p:txBody>
      </p:sp>
    </p:spTree>
    <p:extLst>
      <p:ext uri="{BB962C8B-B14F-4D97-AF65-F5344CB8AC3E}">
        <p14:creationId xmlns:p14="http://schemas.microsoft.com/office/powerpoint/2010/main" val="259445456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EAE7-CAE1-4C49-806B-EDD80290B873}"/>
              </a:ext>
            </a:extLst>
          </p:cNvPr>
          <p:cNvSpPr>
            <a:spLocks noGrp="1"/>
          </p:cNvSpPr>
          <p:nvPr>
            <p:ph type="title"/>
          </p:nvPr>
        </p:nvSpPr>
        <p:spPr/>
        <p:txBody>
          <a:bodyPr>
            <a:normAutofit/>
          </a:bodyPr>
          <a:lstStyle/>
          <a:p>
            <a:r>
              <a:rPr lang="en-US" sz="4400" dirty="0"/>
              <a:t>Portfolio Assignment option  I</a:t>
            </a:r>
          </a:p>
        </p:txBody>
      </p:sp>
      <p:sp>
        <p:nvSpPr>
          <p:cNvPr id="3" name="Text Placeholder 2">
            <a:extLst>
              <a:ext uri="{FF2B5EF4-FFF2-40B4-BE49-F238E27FC236}">
                <a16:creationId xmlns:a16="http://schemas.microsoft.com/office/drawing/2014/main" id="{B17A8CFB-BB02-49DF-BAA0-8D793C871178}"/>
              </a:ext>
            </a:extLst>
          </p:cNvPr>
          <p:cNvSpPr>
            <a:spLocks noGrp="1"/>
          </p:cNvSpPr>
          <p:nvPr>
            <p:ph type="body" idx="1"/>
          </p:nvPr>
        </p:nvSpPr>
        <p:spPr/>
        <p:txBody>
          <a:bodyPr>
            <a:normAutofit fontScale="92500" lnSpcReduction="10000"/>
          </a:bodyPr>
          <a:lstStyle/>
          <a:p>
            <a:pPr marL="0" indent="0">
              <a:buNone/>
            </a:pPr>
            <a:r>
              <a:rPr lang="en-US" b="1" dirty="0"/>
              <a:t>Get to know your students. Get them going with </a:t>
            </a:r>
            <a:r>
              <a:rPr lang="en-US" b="1" dirty="0" err="1"/>
              <a:t>ePortfolio</a:t>
            </a:r>
            <a:r>
              <a:rPr lang="en-US" b="1" dirty="0"/>
              <a:t>.	 </a:t>
            </a:r>
          </a:p>
          <a:p>
            <a:pPr marL="0" indent="0">
              <a:buNone/>
            </a:pPr>
            <a:r>
              <a:rPr lang="en-US" b="1" dirty="0">
                <a:latin typeface="Whitney Light" pitchFamily="50" charset="0"/>
              </a:rPr>
              <a:t>Week 1 or even before the first meeting</a:t>
            </a:r>
          </a:p>
          <a:p>
            <a:pPr marL="0" indent="0">
              <a:buNone/>
            </a:pPr>
            <a:endParaRPr lang="en-US" dirty="0"/>
          </a:p>
          <a:p>
            <a:pPr marL="0" indent="0">
              <a:buNone/>
            </a:pPr>
            <a:r>
              <a:rPr lang="en-US" dirty="0"/>
              <a:t>3 entries. Description, media object, learning reflection.</a:t>
            </a:r>
          </a:p>
          <a:p>
            <a:pPr lvl="1"/>
            <a:r>
              <a:rPr lang="en-US" dirty="0"/>
              <a:t>One personal (travel, job, volunteer, artistic, spiritual)</a:t>
            </a:r>
          </a:p>
          <a:p>
            <a:pPr lvl="1"/>
            <a:r>
              <a:rPr lang="en-US" dirty="0"/>
              <a:t>One academic (a project or field experience or research)</a:t>
            </a:r>
          </a:p>
          <a:p>
            <a:pPr lvl="1"/>
            <a:r>
              <a:rPr lang="en-US" dirty="0"/>
              <a:t>One about something the subject of the course</a:t>
            </a:r>
          </a:p>
          <a:p>
            <a:pPr lvl="2"/>
            <a:r>
              <a:rPr lang="en-US" dirty="0"/>
              <a:t>Example: </a:t>
            </a:r>
            <a:r>
              <a:rPr lang="en-US" dirty="0">
                <a:hlinkClick r:id="rId2"/>
              </a:rPr>
              <a:t>https://aniquebaillon.ubcarts.ca/skills/</a:t>
            </a:r>
            <a:r>
              <a:rPr lang="en-US" dirty="0"/>
              <a:t> (next slide)</a:t>
            </a:r>
          </a:p>
          <a:p>
            <a:pPr marL="444500" lvl="1" indent="0">
              <a:buNone/>
            </a:pPr>
            <a:endParaRPr lang="en-US" dirty="0"/>
          </a:p>
          <a:p>
            <a:pPr marL="444500" lvl="1" indent="0">
              <a:buNone/>
            </a:pPr>
            <a:r>
              <a:rPr lang="en-US" dirty="0"/>
              <a:t>Assessment: Pass/Fail </a:t>
            </a:r>
          </a:p>
          <a:p>
            <a:pPr marL="444500" lvl="1" indent="0">
              <a:buNone/>
            </a:pPr>
            <a:r>
              <a:rPr lang="en-US" dirty="0"/>
              <a:t>Feedback: Show that you’ve read them. Give suggestion for focus of engagement or research in the course.</a:t>
            </a:r>
          </a:p>
          <a:p>
            <a:pPr lvl="1"/>
            <a:endParaRPr lang="en-US" dirty="0"/>
          </a:p>
        </p:txBody>
      </p:sp>
    </p:spTree>
    <p:extLst>
      <p:ext uri="{BB962C8B-B14F-4D97-AF65-F5344CB8AC3E}">
        <p14:creationId xmlns:p14="http://schemas.microsoft.com/office/powerpoint/2010/main" val="32822694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48361" y="157470"/>
            <a:ext cx="10896036" cy="887306"/>
          </a:xfrm>
        </p:spPr>
        <p:txBody>
          <a:bodyPr/>
          <a:lstStyle/>
          <a:p>
            <a:pPr>
              <a:lnSpc>
                <a:spcPct val="100000"/>
              </a:lnSpc>
              <a:defRPr/>
            </a:pPr>
            <a:r>
              <a:rPr lang="en-US" sz="3413" dirty="0">
                <a:ea typeface="ＭＳ Ｐゴシック" charset="-128"/>
              </a:rPr>
              <a:t>welcome</a:t>
            </a:r>
            <a:endParaRPr sz="3413" dirty="0">
              <a:ea typeface="ＭＳ Ｐゴシック" charset="-128"/>
            </a:endParaRPr>
          </a:p>
        </p:txBody>
      </p:sp>
      <p:sp>
        <p:nvSpPr>
          <p:cNvPr id="23554" name="Text Placeholder 7">
            <a:extLst>
              <a:ext uri="{FF2B5EF4-FFF2-40B4-BE49-F238E27FC236}">
                <a16:creationId xmlns:a16="http://schemas.microsoft.com/office/drawing/2014/main" id="{19B20CA2-F59A-3D46-B33D-FD0FF0858358}"/>
              </a:ext>
            </a:extLst>
          </p:cNvPr>
          <p:cNvSpPr>
            <a:spLocks noGrp="1" noChangeArrowheads="1"/>
          </p:cNvSpPr>
          <p:nvPr>
            <p:ph type="body" sz="quarter" idx="13"/>
          </p:nvPr>
        </p:nvSpPr>
        <p:spPr bwMode="auto">
          <a:xfrm>
            <a:off x="625406" y="1609797"/>
            <a:ext cx="10541947" cy="76696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406394" lvl="1" indent="-406394">
              <a:spcBef>
                <a:spcPct val="0"/>
              </a:spcBef>
              <a:buFont typeface="Arial" panose="020B0604020202020204" pitchFamily="34" charset="0"/>
              <a:buChar char="•"/>
            </a:pPr>
            <a:r>
              <a:rPr lang="en-CA" altLang="en-US" sz="2844" dirty="0">
                <a:solidFill>
                  <a:schemeClr val="bg1"/>
                </a:solidFill>
              </a:rPr>
              <a:t>Arts ISIT is hosting webinars all summer to support your online teaching needs, from designing online courses to creating engaging assessments using UBC-supported technologies. For more information, please see </a:t>
            </a:r>
            <a:r>
              <a:rPr lang="en-CA" altLang="en-US" sz="2844" dirty="0">
                <a:solidFill>
                  <a:srgbClr val="00B0F0"/>
                </a:solidFill>
                <a:hlinkClick r:id="rId2">
                  <a:extLst>
                    <a:ext uri="{A12FA001-AC4F-418D-AE19-62706E023703}">
                      <ahyp:hlinkClr xmlns:ahyp="http://schemas.microsoft.com/office/drawing/2018/hyperlinkcolor" val="tx"/>
                    </a:ext>
                  </a:extLst>
                </a:hlinkClick>
              </a:rPr>
              <a:t>https://isitworkshops.arts.ubc.ca</a:t>
            </a:r>
            <a:r>
              <a:rPr lang="en-CA" altLang="en-US" sz="2844" dirty="0">
                <a:solidFill>
                  <a:schemeClr val="bg1"/>
                </a:solidFill>
              </a:rPr>
              <a:t>.</a:t>
            </a:r>
          </a:p>
          <a:p>
            <a:pPr marL="406394" lvl="1" indent="-406394">
              <a:spcBef>
                <a:spcPct val="0"/>
              </a:spcBef>
              <a:buFont typeface="Arial" panose="020B0604020202020204" pitchFamily="34" charset="0"/>
              <a:buChar char="•"/>
            </a:pPr>
            <a:endParaRPr lang="en-CA" altLang="en-US" sz="2844" dirty="0">
              <a:solidFill>
                <a:schemeClr val="bg1"/>
              </a:solidFill>
            </a:endParaRPr>
          </a:p>
          <a:p>
            <a:pPr marL="406394" lvl="1" indent="-406394">
              <a:spcBef>
                <a:spcPct val="0"/>
              </a:spcBef>
              <a:buFont typeface="Arial" panose="020B0604020202020204" pitchFamily="34" charset="0"/>
              <a:buChar char="•"/>
            </a:pPr>
            <a:r>
              <a:rPr lang="en-CA" altLang="en-US" sz="2844" dirty="0">
                <a:solidFill>
                  <a:schemeClr val="bg1"/>
                </a:solidFill>
              </a:rPr>
              <a:t>Please share any </a:t>
            </a:r>
            <a:r>
              <a:rPr lang="en-CA" altLang="en-US" sz="2844" b="1" dirty="0">
                <a:solidFill>
                  <a:schemeClr val="bg1"/>
                </a:solidFill>
              </a:rPr>
              <a:t>questions </a:t>
            </a:r>
            <a:r>
              <a:rPr lang="en-CA" altLang="en-US" sz="2844" dirty="0">
                <a:solidFill>
                  <a:schemeClr val="bg1"/>
                </a:solidFill>
              </a:rPr>
              <a:t>using the chat. A Q&amp;A discussion will take place at the end of the session. </a:t>
            </a:r>
          </a:p>
          <a:p>
            <a:pPr lvl="1" indent="0">
              <a:spcBef>
                <a:spcPct val="0"/>
              </a:spcBef>
              <a:buNone/>
            </a:pPr>
            <a:endParaRPr lang="en-CA" altLang="en-US" sz="2844" dirty="0">
              <a:solidFill>
                <a:schemeClr val="bg1"/>
              </a:solidFill>
            </a:endParaRPr>
          </a:p>
          <a:p>
            <a:pPr marL="406394" lvl="1" indent="-406394">
              <a:spcBef>
                <a:spcPct val="0"/>
              </a:spcBef>
              <a:buFont typeface="Arial" panose="020B0604020202020204" pitchFamily="34" charset="0"/>
              <a:buChar char="•"/>
            </a:pPr>
            <a:r>
              <a:rPr lang="en-CA" altLang="en-US" sz="2844" dirty="0">
                <a:solidFill>
                  <a:schemeClr val="bg1"/>
                </a:solidFill>
              </a:rPr>
              <a:t>This webinar will be </a:t>
            </a:r>
            <a:r>
              <a:rPr lang="en-CA" altLang="en-US" sz="2844" b="1" dirty="0">
                <a:solidFill>
                  <a:schemeClr val="bg1"/>
                </a:solidFill>
              </a:rPr>
              <a:t>recorded </a:t>
            </a:r>
            <a:r>
              <a:rPr lang="en-CA" altLang="en-US" sz="2844" dirty="0">
                <a:solidFill>
                  <a:schemeClr val="bg1"/>
                </a:solidFill>
              </a:rPr>
              <a:t>and uploaded to the ISIT website. Please be mindful of any </a:t>
            </a:r>
            <a:r>
              <a:rPr lang="en-CA" altLang="en-US" sz="2844" b="1" dirty="0">
                <a:solidFill>
                  <a:schemeClr val="bg1"/>
                </a:solidFill>
              </a:rPr>
              <a:t>private information</a:t>
            </a:r>
            <a:r>
              <a:rPr lang="en-CA" altLang="en-US" sz="2844" dirty="0">
                <a:solidFill>
                  <a:schemeClr val="bg1"/>
                </a:solidFill>
              </a:rPr>
              <a:t> and anonymize personal details about specific students.</a:t>
            </a:r>
          </a:p>
          <a:p>
            <a:pPr marL="406394" lvl="1" indent="-406394">
              <a:spcBef>
                <a:spcPct val="0"/>
              </a:spcBef>
              <a:buFont typeface="Arial" panose="020B0604020202020204" pitchFamily="34" charset="0"/>
              <a:buChar char="•"/>
            </a:pPr>
            <a:endParaRPr lang="en-CA" altLang="en-US" sz="2844" dirty="0">
              <a:solidFill>
                <a:schemeClr val="bg1"/>
              </a:solidFill>
            </a:endParaRPr>
          </a:p>
          <a:p>
            <a:pPr marL="406394" lvl="1" indent="-406394">
              <a:spcBef>
                <a:spcPct val="0"/>
              </a:spcBef>
              <a:buFont typeface="Arial" panose="020B0604020202020204" pitchFamily="34" charset="0"/>
              <a:buChar char="•"/>
            </a:pPr>
            <a:r>
              <a:rPr lang="en-CA" altLang="en-US" sz="2844" dirty="0">
                <a:solidFill>
                  <a:schemeClr val="bg1"/>
                </a:solidFill>
              </a:rPr>
              <a:t>Your </a:t>
            </a:r>
            <a:r>
              <a:rPr lang="en-CA" altLang="en-US" sz="2844" b="1" dirty="0">
                <a:solidFill>
                  <a:schemeClr val="bg1"/>
                </a:solidFill>
              </a:rPr>
              <a:t>cameras </a:t>
            </a:r>
            <a:r>
              <a:rPr lang="en-CA" altLang="en-US" sz="2844" dirty="0">
                <a:solidFill>
                  <a:schemeClr val="bg1"/>
                </a:solidFill>
              </a:rPr>
              <a:t>and </a:t>
            </a:r>
            <a:r>
              <a:rPr lang="en-CA" altLang="en-US" sz="2844" b="1" dirty="0">
                <a:solidFill>
                  <a:schemeClr val="bg1"/>
                </a:solidFill>
              </a:rPr>
              <a:t>microphones </a:t>
            </a:r>
            <a:r>
              <a:rPr lang="en-CA" altLang="en-US" sz="2844" dirty="0">
                <a:solidFill>
                  <a:schemeClr val="bg1"/>
                </a:solidFill>
              </a:rPr>
              <a:t>have been disabled to help save on bandwidth.</a:t>
            </a:r>
          </a:p>
        </p:txBody>
      </p:sp>
    </p:spTree>
    <p:extLst>
      <p:ext uri="{BB962C8B-B14F-4D97-AF65-F5344CB8AC3E}">
        <p14:creationId xmlns:p14="http://schemas.microsoft.com/office/powerpoint/2010/main" val="417857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78BA-8210-473C-AEC7-E8BF474F5CFA}"/>
              </a:ext>
            </a:extLst>
          </p:cNvPr>
          <p:cNvSpPr>
            <a:spLocks noGrp="1"/>
          </p:cNvSpPr>
          <p:nvPr>
            <p:ph type="title"/>
          </p:nvPr>
        </p:nvSpPr>
        <p:spPr/>
        <p:txBody>
          <a:bodyPr>
            <a:normAutofit/>
          </a:bodyPr>
          <a:lstStyle/>
          <a:p>
            <a:r>
              <a:rPr lang="en-US" sz="4400" dirty="0"/>
              <a:t>Get to know </a:t>
            </a:r>
            <a:r>
              <a:rPr lang="en-US" sz="4400" dirty="0" err="1"/>
              <a:t>studentS</a:t>
            </a:r>
            <a:r>
              <a:rPr lang="en-US" sz="4400" dirty="0"/>
              <a:t> example</a:t>
            </a:r>
          </a:p>
        </p:txBody>
      </p:sp>
      <p:pic>
        <p:nvPicPr>
          <p:cNvPr id="4" name="Picture 3">
            <a:extLst>
              <a:ext uri="{FF2B5EF4-FFF2-40B4-BE49-F238E27FC236}">
                <a16:creationId xmlns:a16="http://schemas.microsoft.com/office/drawing/2014/main" id="{EAE0FBA4-ED28-42CF-9B2B-4490E4123861}"/>
              </a:ext>
            </a:extLst>
          </p:cNvPr>
          <p:cNvPicPr>
            <a:picLocks noChangeAspect="1"/>
          </p:cNvPicPr>
          <p:nvPr/>
        </p:nvPicPr>
        <p:blipFill>
          <a:blip r:embed="rId2"/>
          <a:stretch>
            <a:fillRect/>
          </a:stretch>
        </p:blipFill>
        <p:spPr>
          <a:xfrm>
            <a:off x="0" y="1995554"/>
            <a:ext cx="12608365" cy="6737480"/>
          </a:xfrm>
          <a:prstGeom prst="rect">
            <a:avLst/>
          </a:prstGeom>
        </p:spPr>
      </p:pic>
    </p:spTree>
    <p:extLst>
      <p:ext uri="{BB962C8B-B14F-4D97-AF65-F5344CB8AC3E}">
        <p14:creationId xmlns:p14="http://schemas.microsoft.com/office/powerpoint/2010/main" val="374929349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EAE7-CAE1-4C49-806B-EDD80290B873}"/>
              </a:ext>
            </a:extLst>
          </p:cNvPr>
          <p:cNvSpPr>
            <a:spLocks noGrp="1"/>
          </p:cNvSpPr>
          <p:nvPr>
            <p:ph type="title"/>
          </p:nvPr>
        </p:nvSpPr>
        <p:spPr/>
        <p:txBody>
          <a:bodyPr>
            <a:normAutofit/>
          </a:bodyPr>
          <a:lstStyle/>
          <a:p>
            <a:r>
              <a:rPr lang="en-US" sz="4400" dirty="0"/>
              <a:t>Portfolio Assignment option  2</a:t>
            </a:r>
          </a:p>
        </p:txBody>
      </p:sp>
      <p:sp>
        <p:nvSpPr>
          <p:cNvPr id="3" name="Text Placeholder 2">
            <a:extLst>
              <a:ext uri="{FF2B5EF4-FFF2-40B4-BE49-F238E27FC236}">
                <a16:creationId xmlns:a16="http://schemas.microsoft.com/office/drawing/2014/main" id="{B17A8CFB-BB02-49DF-BAA0-8D793C871178}"/>
              </a:ext>
            </a:extLst>
          </p:cNvPr>
          <p:cNvSpPr>
            <a:spLocks noGrp="1"/>
          </p:cNvSpPr>
          <p:nvPr>
            <p:ph type="body" idx="1"/>
          </p:nvPr>
        </p:nvSpPr>
        <p:spPr>
          <a:xfrm>
            <a:off x="406400" y="1781387"/>
            <a:ext cx="12395200" cy="7673763"/>
          </a:xfrm>
        </p:spPr>
        <p:txBody>
          <a:bodyPr>
            <a:normAutofit fontScale="77500" lnSpcReduction="20000"/>
          </a:bodyPr>
          <a:lstStyle/>
          <a:p>
            <a:pPr marL="0" indent="0">
              <a:buNone/>
            </a:pPr>
            <a:r>
              <a:rPr lang="en-US" b="1" dirty="0"/>
              <a:t>Skills: Reflection, Writing for non-academic audience, Planning	 </a:t>
            </a:r>
          </a:p>
          <a:p>
            <a:pPr marL="0" indent="0">
              <a:buNone/>
            </a:pPr>
            <a:r>
              <a:rPr lang="en-US" b="1" dirty="0">
                <a:latin typeface="Whitney Light" pitchFamily="50" charset="0"/>
              </a:rPr>
              <a:t>Week 3 or 4?</a:t>
            </a:r>
          </a:p>
          <a:p>
            <a:pPr marL="0" indent="0">
              <a:buNone/>
            </a:pPr>
            <a:endParaRPr lang="en-US" dirty="0"/>
          </a:p>
          <a:p>
            <a:pPr marL="0" indent="0">
              <a:buNone/>
            </a:pPr>
            <a:r>
              <a:rPr lang="en-US" dirty="0"/>
              <a:t>2 related entries. Description, media objects, learning reflection.</a:t>
            </a:r>
          </a:p>
          <a:p>
            <a:pPr lvl="1"/>
            <a:r>
              <a:rPr lang="en-US" dirty="0"/>
              <a:t>One to take an essay or project from a previous course, present it forcefully, concisely, and reflect on the learning both at the time and now revisiting it. </a:t>
            </a:r>
          </a:p>
          <a:p>
            <a:pPr lvl="2"/>
            <a:r>
              <a:rPr lang="en-US" dirty="0"/>
              <a:t>Record a 3 minute video of reflection, upload to CLAS/YouTube, embed </a:t>
            </a:r>
          </a:p>
          <a:p>
            <a:pPr lvl="1"/>
            <a:r>
              <a:rPr lang="en-US" dirty="0"/>
              <a:t>One as a seed for a larger project in the course. Speculative presentation of what interests you about the course material, what you’d like to dig deeper into, and what that connects to you in your life and your future academic and career or service plans.</a:t>
            </a:r>
          </a:p>
          <a:p>
            <a:pPr lvl="2"/>
            <a:r>
              <a:rPr lang="en-US" dirty="0"/>
              <a:t>Example: </a:t>
            </a:r>
            <a:r>
              <a:rPr lang="en-US" dirty="0">
                <a:hlinkClick r:id="rId2"/>
              </a:rPr>
              <a:t>https://christayeung.ubcarts.ca/activities/research-abroad-with-tudarmstadt-seeing-soundscapes/</a:t>
            </a:r>
            <a:endParaRPr lang="en-US" dirty="0"/>
          </a:p>
          <a:p>
            <a:pPr marL="444500" lvl="1" indent="0">
              <a:buNone/>
            </a:pPr>
            <a:endParaRPr lang="en-US" dirty="0"/>
          </a:p>
          <a:p>
            <a:pPr marL="444500" lvl="1" indent="0">
              <a:buNone/>
            </a:pPr>
            <a:r>
              <a:rPr lang="en-US" dirty="0"/>
              <a:t>Assessment: Graded, fairly low stakes</a:t>
            </a:r>
          </a:p>
          <a:p>
            <a:pPr marL="444500" lvl="1" indent="0">
              <a:buNone/>
            </a:pPr>
            <a:r>
              <a:rPr lang="en-US" dirty="0"/>
              <a:t>Feedback: Focus on the reflective exercise. Show that you can mark a process as much as a product. Hone the student’s interest toward engagement or research in the course.</a:t>
            </a:r>
          </a:p>
        </p:txBody>
      </p:sp>
    </p:spTree>
    <p:extLst>
      <p:ext uri="{BB962C8B-B14F-4D97-AF65-F5344CB8AC3E}">
        <p14:creationId xmlns:p14="http://schemas.microsoft.com/office/powerpoint/2010/main" val="39038002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EAE7-CAE1-4C49-806B-EDD80290B873}"/>
              </a:ext>
            </a:extLst>
          </p:cNvPr>
          <p:cNvSpPr>
            <a:spLocks noGrp="1"/>
          </p:cNvSpPr>
          <p:nvPr>
            <p:ph type="title"/>
          </p:nvPr>
        </p:nvSpPr>
        <p:spPr/>
        <p:txBody>
          <a:bodyPr>
            <a:normAutofit/>
          </a:bodyPr>
          <a:lstStyle/>
          <a:p>
            <a:r>
              <a:rPr lang="en-US" sz="4400" dirty="0"/>
              <a:t>Portfolio Assignment option  3</a:t>
            </a:r>
          </a:p>
        </p:txBody>
      </p:sp>
      <p:sp>
        <p:nvSpPr>
          <p:cNvPr id="3" name="Text Placeholder 2">
            <a:extLst>
              <a:ext uri="{FF2B5EF4-FFF2-40B4-BE49-F238E27FC236}">
                <a16:creationId xmlns:a16="http://schemas.microsoft.com/office/drawing/2014/main" id="{B17A8CFB-BB02-49DF-BAA0-8D793C871178}"/>
              </a:ext>
            </a:extLst>
          </p:cNvPr>
          <p:cNvSpPr>
            <a:spLocks noGrp="1"/>
          </p:cNvSpPr>
          <p:nvPr>
            <p:ph type="body" idx="1"/>
          </p:nvPr>
        </p:nvSpPr>
        <p:spPr>
          <a:xfrm>
            <a:off x="406400" y="1781387"/>
            <a:ext cx="12395200" cy="7673763"/>
          </a:xfrm>
        </p:spPr>
        <p:txBody>
          <a:bodyPr>
            <a:normAutofit lnSpcReduction="10000"/>
          </a:bodyPr>
          <a:lstStyle/>
          <a:p>
            <a:pPr marL="0" indent="0">
              <a:buNone/>
            </a:pPr>
            <a:r>
              <a:rPr lang="en-US" b="1" dirty="0"/>
              <a:t>Digital Story	 </a:t>
            </a:r>
          </a:p>
          <a:p>
            <a:pPr marL="0" indent="0">
              <a:buNone/>
            </a:pPr>
            <a:r>
              <a:rPr lang="en-US" b="1" dirty="0">
                <a:latin typeface="Whitney Light" pitchFamily="50" charset="0"/>
              </a:rPr>
              <a:t>Mid-course</a:t>
            </a:r>
          </a:p>
          <a:p>
            <a:pPr marL="0" indent="0">
              <a:buNone/>
            </a:pPr>
            <a:endParaRPr lang="en-US" dirty="0"/>
          </a:p>
          <a:p>
            <a:pPr marL="0" indent="0">
              <a:buNone/>
            </a:pPr>
            <a:r>
              <a:rPr lang="en-US" dirty="0"/>
              <a:t>One or multiple linked entries. (Choose your own adventure format?)</a:t>
            </a:r>
          </a:p>
          <a:p>
            <a:pPr lvl="1"/>
            <a:r>
              <a:rPr lang="en-US" dirty="0"/>
              <a:t>Written to tell a story, from a given perspective </a:t>
            </a:r>
          </a:p>
          <a:p>
            <a:pPr lvl="2"/>
            <a:r>
              <a:rPr lang="en-US" dirty="0"/>
              <a:t>Needs contextualization if it remains public</a:t>
            </a:r>
          </a:p>
          <a:p>
            <a:pPr lvl="2"/>
            <a:r>
              <a:rPr lang="en-US" dirty="0"/>
              <a:t>Images, Video, Audio (podcast-y), Maps, Infographics, Interactive calculators</a:t>
            </a:r>
          </a:p>
          <a:p>
            <a:pPr marL="444500" lvl="1" indent="0">
              <a:buNone/>
            </a:pPr>
            <a:endParaRPr lang="en-US" dirty="0"/>
          </a:p>
          <a:p>
            <a:pPr marL="444500" lvl="1" indent="0">
              <a:buNone/>
            </a:pPr>
            <a:r>
              <a:rPr lang="en-US" dirty="0"/>
              <a:t>Assessment: Graded, medium stakes</a:t>
            </a:r>
          </a:p>
          <a:p>
            <a:pPr marL="444500" lvl="1" indent="0">
              <a:buNone/>
            </a:pPr>
            <a:r>
              <a:rPr lang="en-US" dirty="0"/>
              <a:t>Feedback: Rubric includes creativity, analysis, reflection, relationship to course material and learning objectives.</a:t>
            </a:r>
          </a:p>
        </p:txBody>
      </p:sp>
    </p:spTree>
    <p:extLst>
      <p:ext uri="{BB962C8B-B14F-4D97-AF65-F5344CB8AC3E}">
        <p14:creationId xmlns:p14="http://schemas.microsoft.com/office/powerpoint/2010/main" val="374933832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EAE7-CAE1-4C49-806B-EDD80290B873}"/>
              </a:ext>
            </a:extLst>
          </p:cNvPr>
          <p:cNvSpPr>
            <a:spLocks noGrp="1"/>
          </p:cNvSpPr>
          <p:nvPr>
            <p:ph type="title"/>
          </p:nvPr>
        </p:nvSpPr>
        <p:spPr/>
        <p:txBody>
          <a:bodyPr>
            <a:normAutofit/>
          </a:bodyPr>
          <a:lstStyle/>
          <a:p>
            <a:r>
              <a:rPr lang="en-US" sz="4400" dirty="0"/>
              <a:t>Portfolio Assignment option  4</a:t>
            </a:r>
          </a:p>
        </p:txBody>
      </p:sp>
      <p:sp>
        <p:nvSpPr>
          <p:cNvPr id="3" name="Text Placeholder 2">
            <a:extLst>
              <a:ext uri="{FF2B5EF4-FFF2-40B4-BE49-F238E27FC236}">
                <a16:creationId xmlns:a16="http://schemas.microsoft.com/office/drawing/2014/main" id="{B17A8CFB-BB02-49DF-BAA0-8D793C871178}"/>
              </a:ext>
            </a:extLst>
          </p:cNvPr>
          <p:cNvSpPr>
            <a:spLocks noGrp="1"/>
          </p:cNvSpPr>
          <p:nvPr>
            <p:ph type="body" idx="1"/>
          </p:nvPr>
        </p:nvSpPr>
        <p:spPr>
          <a:xfrm>
            <a:off x="406400" y="1781387"/>
            <a:ext cx="12395200" cy="7070513"/>
          </a:xfrm>
        </p:spPr>
        <p:txBody>
          <a:bodyPr>
            <a:normAutofit lnSpcReduction="10000"/>
          </a:bodyPr>
          <a:lstStyle/>
          <a:p>
            <a:pPr marL="0" indent="0">
              <a:buNone/>
            </a:pPr>
            <a:r>
              <a:rPr lang="en-US" b="1" dirty="0"/>
              <a:t>Major research project for public consumption	 </a:t>
            </a:r>
          </a:p>
          <a:p>
            <a:pPr marL="0" indent="0">
              <a:buNone/>
            </a:pPr>
            <a:r>
              <a:rPr lang="en-US" b="1" dirty="0">
                <a:latin typeface="Whitney Light" pitchFamily="50" charset="0"/>
              </a:rPr>
              <a:t>Week 9 or 10?</a:t>
            </a:r>
          </a:p>
          <a:p>
            <a:pPr marL="0" indent="0">
              <a:buNone/>
            </a:pPr>
            <a:endParaRPr lang="en-US" dirty="0"/>
          </a:p>
          <a:p>
            <a:pPr marL="0" indent="0">
              <a:buNone/>
            </a:pPr>
            <a:r>
              <a:rPr lang="en-US" dirty="0"/>
              <a:t>One long entry, but communicated in modular fashion with mini TOC, embedded objects, hyperlinks, etc.</a:t>
            </a:r>
          </a:p>
          <a:p>
            <a:pPr lvl="1"/>
            <a:r>
              <a:rPr lang="en-US" dirty="0"/>
              <a:t>More like a typical </a:t>
            </a:r>
            <a:r>
              <a:rPr lang="en-US" dirty="0" err="1"/>
              <a:t>reseach</a:t>
            </a:r>
            <a:r>
              <a:rPr lang="en-US" dirty="0"/>
              <a:t> paper, but…</a:t>
            </a:r>
          </a:p>
          <a:p>
            <a:pPr lvl="1"/>
            <a:r>
              <a:rPr lang="en-US" dirty="0"/>
              <a:t>Focus on clarity of writing for public consumption</a:t>
            </a:r>
          </a:p>
          <a:p>
            <a:pPr lvl="1"/>
            <a:r>
              <a:rPr lang="en-US" dirty="0"/>
              <a:t>More imagination around presentation </a:t>
            </a:r>
            <a:r>
              <a:rPr lang="en-US" dirty="0" err="1"/>
              <a:t>modailities</a:t>
            </a:r>
            <a:endParaRPr lang="en-US" dirty="0"/>
          </a:p>
          <a:p>
            <a:pPr marL="444500" lvl="1" indent="0">
              <a:buNone/>
            </a:pPr>
            <a:endParaRPr lang="en-US" dirty="0"/>
          </a:p>
          <a:p>
            <a:pPr marL="444500" lvl="1" indent="0">
              <a:buNone/>
            </a:pPr>
            <a:r>
              <a:rPr lang="en-US" dirty="0"/>
              <a:t>Assessment: Graded, peer-reviewed?</a:t>
            </a:r>
          </a:p>
          <a:p>
            <a:pPr marL="444500" lvl="1" indent="0">
              <a:buNone/>
            </a:pPr>
            <a:r>
              <a:rPr lang="en-US" dirty="0"/>
              <a:t>Feedback: More typical, but with emphasis on the integration of analysis and presentation. Reward creativity.</a:t>
            </a:r>
          </a:p>
          <a:p>
            <a:pPr lvl="1"/>
            <a:endParaRPr lang="en-US" dirty="0"/>
          </a:p>
        </p:txBody>
      </p:sp>
    </p:spTree>
    <p:extLst>
      <p:ext uri="{BB962C8B-B14F-4D97-AF65-F5344CB8AC3E}">
        <p14:creationId xmlns:p14="http://schemas.microsoft.com/office/powerpoint/2010/main" val="238347067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153B-C05B-475E-9705-5BF7A4D908D5}"/>
              </a:ext>
            </a:extLst>
          </p:cNvPr>
          <p:cNvSpPr>
            <a:spLocks noGrp="1"/>
          </p:cNvSpPr>
          <p:nvPr>
            <p:ph type="title"/>
          </p:nvPr>
        </p:nvSpPr>
        <p:spPr/>
        <p:txBody>
          <a:bodyPr>
            <a:normAutofit/>
          </a:bodyPr>
          <a:lstStyle/>
          <a:p>
            <a:r>
              <a:rPr lang="en-US" sz="4400" dirty="0"/>
              <a:t>The back end</a:t>
            </a:r>
          </a:p>
        </p:txBody>
      </p:sp>
      <p:pic>
        <p:nvPicPr>
          <p:cNvPr id="4" name="Picture 3">
            <a:extLst>
              <a:ext uri="{FF2B5EF4-FFF2-40B4-BE49-F238E27FC236}">
                <a16:creationId xmlns:a16="http://schemas.microsoft.com/office/drawing/2014/main" id="{62FB8D04-DA8D-49CD-8D3A-2007FB6266E5}"/>
              </a:ext>
            </a:extLst>
          </p:cNvPr>
          <p:cNvPicPr>
            <a:picLocks noChangeAspect="1"/>
          </p:cNvPicPr>
          <p:nvPr/>
        </p:nvPicPr>
        <p:blipFill>
          <a:blip r:embed="rId2"/>
          <a:stretch>
            <a:fillRect/>
          </a:stretch>
        </p:blipFill>
        <p:spPr>
          <a:xfrm>
            <a:off x="733715" y="4754602"/>
            <a:ext cx="11527605" cy="5132561"/>
          </a:xfrm>
          <a:prstGeom prst="rect">
            <a:avLst/>
          </a:prstGeom>
        </p:spPr>
      </p:pic>
      <p:pic>
        <p:nvPicPr>
          <p:cNvPr id="5" name="Picture 4">
            <a:extLst>
              <a:ext uri="{FF2B5EF4-FFF2-40B4-BE49-F238E27FC236}">
                <a16:creationId xmlns:a16="http://schemas.microsoft.com/office/drawing/2014/main" id="{71AF0BEF-83F6-4329-A6AE-597F0E9B1330}"/>
              </a:ext>
            </a:extLst>
          </p:cNvPr>
          <p:cNvPicPr>
            <a:picLocks noChangeAspect="1"/>
          </p:cNvPicPr>
          <p:nvPr/>
        </p:nvPicPr>
        <p:blipFill>
          <a:blip r:embed="rId3"/>
          <a:stretch>
            <a:fillRect/>
          </a:stretch>
        </p:blipFill>
        <p:spPr>
          <a:xfrm>
            <a:off x="1655215" y="1119951"/>
            <a:ext cx="9684607" cy="3341842"/>
          </a:xfrm>
          <a:prstGeom prst="rect">
            <a:avLst/>
          </a:prstGeom>
        </p:spPr>
      </p:pic>
    </p:spTree>
    <p:extLst>
      <p:ext uri="{BB962C8B-B14F-4D97-AF65-F5344CB8AC3E}">
        <p14:creationId xmlns:p14="http://schemas.microsoft.com/office/powerpoint/2010/main" val="386586272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9026A-C3A9-9F4F-BE76-21999117BDCC}"/>
              </a:ext>
            </a:extLst>
          </p:cNvPr>
          <p:cNvSpPr/>
          <p:nvPr/>
        </p:nvSpPr>
        <p:spPr>
          <a:xfrm>
            <a:off x="861695" y="4209817"/>
            <a:ext cx="11317335" cy="1477328"/>
          </a:xfrm>
          <a:prstGeom prst="rect">
            <a:avLst/>
          </a:prstGeom>
        </p:spPr>
        <p:txBody>
          <a:bodyPr wrap="square">
            <a:spAutoFit/>
          </a:bodyPr>
          <a:lstStyle/>
          <a:p>
            <a:r>
              <a:rPr lang="en-US" sz="4500" dirty="0">
                <a:solidFill>
                  <a:srgbClr val="00B0F0"/>
                </a:solidFill>
              </a:rPr>
              <a:t>QUESTIONS? ASSIGNMENT IDEAS? FEATURE SUGGESTIONS?</a:t>
            </a:r>
          </a:p>
        </p:txBody>
      </p:sp>
    </p:spTree>
    <p:extLst>
      <p:ext uri="{BB962C8B-B14F-4D97-AF65-F5344CB8AC3E}">
        <p14:creationId xmlns:p14="http://schemas.microsoft.com/office/powerpoint/2010/main" val="56821991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0853" y="152442"/>
            <a:ext cx="10896036" cy="887306"/>
          </a:xfrm>
        </p:spPr>
        <p:txBody>
          <a:bodyPr/>
          <a:lstStyle/>
          <a:p>
            <a:pPr>
              <a:lnSpc>
                <a:spcPct val="100000"/>
              </a:lnSpc>
              <a:defRPr/>
            </a:pPr>
            <a:r>
              <a:rPr sz="3413" dirty="0">
                <a:latin typeface="Whitney Medium" pitchFamily="50" charset="0"/>
                <a:ea typeface="ＭＳ Ｐゴシック" charset="-128"/>
              </a:rPr>
              <a:t>Q&amp;A </a:t>
            </a:r>
            <a:r>
              <a:rPr lang="en-US" sz="3413" dirty="0">
                <a:latin typeface="Whitney Medium" pitchFamily="50" charset="0"/>
                <a:ea typeface="ＭＳ Ｐゴシック" charset="-128"/>
              </a:rPr>
              <a:t>and </a:t>
            </a:r>
            <a:r>
              <a:rPr sz="3413" dirty="0">
                <a:latin typeface="Whitney Medium" pitchFamily="50" charset="0"/>
                <a:ea typeface="ＭＳ Ｐゴシック" charset="-128"/>
              </a:rPr>
              <a:t>Discussion</a:t>
            </a:r>
          </a:p>
        </p:txBody>
      </p:sp>
      <p:sp>
        <p:nvSpPr>
          <p:cNvPr id="41986" name="Text Placeholder 7">
            <a:extLst>
              <a:ext uri="{FF2B5EF4-FFF2-40B4-BE49-F238E27FC236}">
                <a16:creationId xmlns:a16="http://schemas.microsoft.com/office/drawing/2014/main" id="{DCA2CB4A-3372-F941-9C7B-662B9BC43095}"/>
              </a:ext>
            </a:extLst>
          </p:cNvPr>
          <p:cNvSpPr>
            <a:spLocks noGrp="1" noChangeArrowheads="1"/>
          </p:cNvSpPr>
          <p:nvPr>
            <p:ph type="body" sz="quarter" idx="13"/>
          </p:nvPr>
        </p:nvSpPr>
        <p:spPr bwMode="auto">
          <a:xfrm>
            <a:off x="625406" y="1609797"/>
            <a:ext cx="10896036" cy="766967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87672" lvl="1" indent="-487672">
              <a:spcBef>
                <a:spcPct val="0"/>
              </a:spcBef>
              <a:buFont typeface="Arial" panose="020B0604020202020204" pitchFamily="34" charset="0"/>
              <a:buChar char="•"/>
              <a:defRPr/>
            </a:pPr>
            <a:r>
              <a:rPr lang="en-CA" altLang="en-US" sz="2844" b="1" dirty="0">
                <a:solidFill>
                  <a:schemeClr val="bg1"/>
                </a:solidFill>
                <a:latin typeface="Whitney Medium" pitchFamily="50" charset="0"/>
              </a:rPr>
              <a:t>To participate:</a:t>
            </a:r>
          </a:p>
          <a:p>
            <a:pPr marL="1255305" lvl="2" indent="-487672">
              <a:spcBef>
                <a:spcPct val="0"/>
              </a:spcBef>
              <a:defRPr/>
            </a:pPr>
            <a:r>
              <a:rPr lang="en-CA" altLang="en-US" sz="2844" dirty="0">
                <a:solidFill>
                  <a:schemeClr val="bg1"/>
                </a:solidFill>
                <a:latin typeface="Whitney Medium" pitchFamily="50" charset="0"/>
              </a:rPr>
              <a:t>Use the built-in chat to share any questions, comments, and resources.</a:t>
            </a:r>
          </a:p>
          <a:p>
            <a:pPr marL="1255305" lvl="2" indent="-487672">
              <a:spcBef>
                <a:spcPct val="0"/>
              </a:spcBef>
              <a:defRPr/>
            </a:pPr>
            <a:endParaRPr lang="en-CA" altLang="en-US" sz="2844" dirty="0">
              <a:solidFill>
                <a:schemeClr val="bg1"/>
              </a:solidFill>
              <a:latin typeface="Whitney Medium" pitchFamily="50" charset="0"/>
            </a:endParaRPr>
          </a:p>
          <a:p>
            <a:pPr marL="487317" lvl="1" indent="-487672">
              <a:spcBef>
                <a:spcPct val="0"/>
              </a:spcBef>
              <a:defRPr/>
            </a:pPr>
            <a:r>
              <a:rPr lang="en-CA" altLang="en-US" sz="2844" b="1" dirty="0">
                <a:solidFill>
                  <a:schemeClr val="bg1"/>
                </a:solidFill>
                <a:latin typeface="Whitney Medium" pitchFamily="50" charset="0"/>
              </a:rPr>
              <a:t>Reminder: This session is being recorded.</a:t>
            </a:r>
          </a:p>
          <a:p>
            <a:pPr marL="1255305" lvl="2" indent="-487672">
              <a:spcBef>
                <a:spcPct val="0"/>
              </a:spcBef>
              <a:defRPr/>
            </a:pPr>
            <a:r>
              <a:rPr lang="en-CA" altLang="en-US" sz="2844" dirty="0">
                <a:solidFill>
                  <a:schemeClr val="bg1"/>
                </a:solidFill>
                <a:latin typeface="Whitney Medium" pitchFamily="50" charset="0"/>
              </a:rPr>
              <a:t>Please anonymize any student information in your discussion.</a:t>
            </a:r>
          </a:p>
          <a:p>
            <a:pPr marL="1255305" lvl="2" indent="-487672">
              <a:spcBef>
                <a:spcPct val="0"/>
              </a:spcBef>
              <a:defRPr/>
            </a:pPr>
            <a:r>
              <a:rPr lang="en-CA" altLang="en-US" sz="2844" dirty="0">
                <a:solidFill>
                  <a:schemeClr val="bg1"/>
                </a:solidFill>
                <a:latin typeface="Whitney Medium" pitchFamily="50" charset="0"/>
              </a:rPr>
              <a:t>If you have any questions that cannot be anonymized, please email us at </a:t>
            </a:r>
            <a:r>
              <a:rPr lang="en-CA" altLang="en-US" sz="2844" dirty="0">
                <a:solidFill>
                  <a:srgbClr val="00B0F0"/>
                </a:solidFill>
                <a:latin typeface="Whitney Medium" pitchFamily="50" charset="0"/>
                <a:hlinkClick r:id="rId3">
                  <a:extLst>
                    <a:ext uri="{A12FA001-AC4F-418D-AE19-62706E023703}">
                      <ahyp:hlinkClr xmlns:ahyp="http://schemas.microsoft.com/office/drawing/2018/hyperlinkcolor" val="tx"/>
                    </a:ext>
                  </a:extLst>
                </a:hlinkClick>
              </a:rPr>
              <a:t>arts.helpdesk@ubc.ca</a:t>
            </a:r>
            <a:r>
              <a:rPr lang="en-CA" altLang="en-US" sz="2844" dirty="0">
                <a:solidFill>
                  <a:srgbClr val="00B0F0"/>
                </a:solidFill>
                <a:latin typeface="Whitney Medium" pitchFamily="50" charset="0"/>
              </a:rPr>
              <a:t> </a:t>
            </a:r>
            <a:r>
              <a:rPr lang="en-CA" altLang="en-US" sz="2844" dirty="0">
                <a:solidFill>
                  <a:schemeClr val="bg1"/>
                </a:solidFill>
                <a:latin typeface="Whitney Medium" pitchFamily="50" charset="0"/>
              </a:rPr>
              <a:t>and we will follow-up with you. </a:t>
            </a:r>
          </a:p>
        </p:txBody>
      </p:sp>
    </p:spTree>
    <p:extLst>
      <p:ext uri="{BB962C8B-B14F-4D97-AF65-F5344CB8AC3E}">
        <p14:creationId xmlns:p14="http://schemas.microsoft.com/office/powerpoint/2010/main" val="214955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0853" y="157469"/>
            <a:ext cx="10896036" cy="887306"/>
          </a:xfrm>
        </p:spPr>
        <p:txBody>
          <a:bodyPr/>
          <a:lstStyle/>
          <a:p>
            <a:pPr>
              <a:lnSpc>
                <a:spcPct val="100000"/>
              </a:lnSpc>
              <a:defRPr/>
            </a:pPr>
            <a:r>
              <a:rPr lang="en-US" sz="3413" dirty="0">
                <a:ea typeface="ＭＳ Ｐゴシック" charset="-128"/>
              </a:rPr>
              <a:t>Presenter INTRODUCTION</a:t>
            </a:r>
            <a:endParaRPr sz="3413" dirty="0">
              <a:ea typeface="ＭＳ Ｐゴシック" charset="-128"/>
            </a:endParaRPr>
          </a:p>
        </p:txBody>
      </p:sp>
      <p:sp>
        <p:nvSpPr>
          <p:cNvPr id="26626" name="Text Placeholder 7">
            <a:extLst>
              <a:ext uri="{FF2B5EF4-FFF2-40B4-BE49-F238E27FC236}">
                <a16:creationId xmlns:a16="http://schemas.microsoft.com/office/drawing/2014/main" id="{73C118B6-B140-8F49-868D-90ABC5D54EA2}"/>
              </a:ext>
            </a:extLst>
          </p:cNvPr>
          <p:cNvSpPr>
            <a:spLocks noGrp="1" noChangeArrowheads="1"/>
          </p:cNvSpPr>
          <p:nvPr>
            <p:ph type="body" sz="quarter" idx="13"/>
          </p:nvPr>
        </p:nvSpPr>
        <p:spPr bwMode="auto">
          <a:xfrm>
            <a:off x="625406" y="1609797"/>
            <a:ext cx="10896036" cy="76696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406394" lvl="1" indent="-406394">
              <a:spcBef>
                <a:spcPct val="0"/>
              </a:spcBef>
              <a:buFont typeface="Arial" panose="020B0604020202020204" pitchFamily="34" charset="0"/>
              <a:buChar char="•"/>
            </a:pPr>
            <a:r>
              <a:rPr lang="en-CA" altLang="en-US" sz="2844" b="1" dirty="0">
                <a:solidFill>
                  <a:schemeClr val="bg1"/>
                </a:solidFill>
              </a:rPr>
              <a:t>Fred Cutler</a:t>
            </a:r>
            <a:r>
              <a:rPr lang="en-CA" altLang="en-US" sz="2844" dirty="0">
                <a:solidFill>
                  <a:schemeClr val="bg1"/>
                </a:solidFill>
              </a:rPr>
              <a:t>, Associate Professor (POLI)</a:t>
            </a:r>
          </a:p>
          <a:p>
            <a:pPr marL="1174382" lvl="2" indent="-406394">
              <a:spcBef>
                <a:spcPct val="0"/>
              </a:spcBef>
              <a:buFont typeface="Arial" panose="020B0604020202020204" pitchFamily="34" charset="0"/>
              <a:buChar char="•"/>
            </a:pPr>
            <a:r>
              <a:rPr lang="en-CA" altLang="en-US" sz="2844" dirty="0" err="1">
                <a:solidFill>
                  <a:schemeClr val="bg1"/>
                </a:solidFill>
              </a:rPr>
              <a:t>ePortfolios</a:t>
            </a:r>
            <a:r>
              <a:rPr lang="en-CA" altLang="en-US" sz="2844" dirty="0">
                <a:solidFill>
                  <a:schemeClr val="bg1"/>
                </a:solidFill>
              </a:rPr>
              <a:t>: online platform that allows students to deliver online projects and curate accomplishments from their entire university experience</a:t>
            </a:r>
          </a:p>
          <a:p>
            <a:pPr marL="1686374" lvl="3" indent="-406394">
              <a:spcBef>
                <a:spcPct val="0"/>
              </a:spcBef>
              <a:buFont typeface="Arial" panose="020B0604020202020204" pitchFamily="34" charset="0"/>
              <a:buChar char="•"/>
            </a:pPr>
            <a:r>
              <a:rPr lang="en-CA" altLang="en-US" sz="2844" dirty="0">
                <a:solidFill>
                  <a:schemeClr val="bg1"/>
                </a:solidFill>
              </a:rPr>
              <a:t>Help students produce creative multimedia projects, showcase their work beyond the university, and prepare for the early stages of their careers</a:t>
            </a:r>
          </a:p>
          <a:p>
            <a:pPr marL="1174382" lvl="2" indent="-406394">
              <a:spcBef>
                <a:spcPct val="0"/>
              </a:spcBef>
              <a:buFont typeface="Arial" panose="020B0604020202020204" pitchFamily="34" charset="0"/>
              <a:buChar char="•"/>
            </a:pPr>
            <a:r>
              <a:rPr lang="en-CA" altLang="en-US" sz="2844" dirty="0">
                <a:solidFill>
                  <a:schemeClr val="bg1"/>
                </a:solidFill>
              </a:rPr>
              <a:t>How to incorporate portfolio-based assessments into your syllabi and capture curricular, extracurricular, and personal student performance</a:t>
            </a:r>
          </a:p>
        </p:txBody>
      </p:sp>
    </p:spTree>
    <p:extLst>
      <p:ext uri="{BB962C8B-B14F-4D97-AF65-F5344CB8AC3E}">
        <p14:creationId xmlns:p14="http://schemas.microsoft.com/office/powerpoint/2010/main" val="312356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2AE39CB-C02E-A745-9405-D7DA96474981}"/>
              </a:ext>
            </a:extLst>
          </p:cNvPr>
          <p:cNvSpPr>
            <a:spLocks noGrp="1"/>
          </p:cNvSpPr>
          <p:nvPr>
            <p:ph type="body" sz="quarter" idx="11"/>
          </p:nvPr>
        </p:nvSpPr>
        <p:spPr>
          <a:xfrm>
            <a:off x="168382" y="1798513"/>
            <a:ext cx="8448604" cy="1505938"/>
          </a:xfrm>
        </p:spPr>
        <p:txBody>
          <a:bodyPr>
            <a:noAutofit/>
          </a:bodyPr>
          <a:lstStyle/>
          <a:p>
            <a:pPr>
              <a:lnSpc>
                <a:spcPct val="120000"/>
              </a:lnSpc>
            </a:pPr>
            <a:r>
              <a:rPr lang="en-CA" sz="2276" dirty="0">
                <a:solidFill>
                  <a:srgbClr val="002060"/>
                </a:solidFill>
              </a:rPr>
              <a:t>STUDENT EPORTFOLIOS FOR MEDIA-RICH ASSIGNMENTS &amp; STUDENT SELF-PRESENTATION IN CURRICULAR AND EXTRA-CURRICULAR CONTEXTS</a:t>
            </a:r>
          </a:p>
        </p:txBody>
      </p:sp>
    </p:spTree>
    <p:extLst>
      <p:ext uri="{BB962C8B-B14F-4D97-AF65-F5344CB8AC3E}">
        <p14:creationId xmlns:p14="http://schemas.microsoft.com/office/powerpoint/2010/main" val="110189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Learning PortfolioS FROM PRODUCTS TO PROGRESS"/>
          <p:cNvSpPr>
            <a:spLocks noGrp="1"/>
          </p:cNvSpPr>
          <p:nvPr>
            <p:ph type="title"/>
          </p:nvPr>
        </p:nvSpPr>
        <p:spPr>
          <a:xfrm>
            <a:off x="406400" y="6426200"/>
            <a:ext cx="12192000" cy="2705100"/>
          </a:xfrm>
          <a:prstGeom prst="rect">
            <a:avLst/>
          </a:prstGeom>
        </p:spPr>
        <p:txBody>
          <a:bodyPr>
            <a:noAutofit/>
          </a:bodyPr>
          <a:lstStyle/>
          <a:p>
            <a:pPr defTabSz="338835">
              <a:defRPr sz="9860"/>
            </a:pPr>
            <a:r>
              <a:rPr lang="en-US" sz="8800" dirty="0">
                <a:latin typeface="Whitney Medium" pitchFamily="50" charset="0"/>
              </a:rPr>
              <a:t>DIGITAL PORTFOLIOS</a:t>
            </a:r>
            <a:br>
              <a:rPr lang="en-US" sz="5400" dirty="0">
                <a:latin typeface="Whitney Medium" pitchFamily="50" charset="0"/>
              </a:rPr>
            </a:br>
            <a:br>
              <a:rPr lang="en-US" sz="5400" dirty="0">
                <a:latin typeface="Whitney Medium" pitchFamily="50" charset="0"/>
              </a:rPr>
            </a:br>
            <a:r>
              <a:rPr lang="en-US" sz="4800" dirty="0">
                <a:latin typeface="Whitney Medium" pitchFamily="50" charset="0"/>
              </a:rPr>
              <a:t>Preserve. REFLECT. CURATE. SHOW. SHARE.</a:t>
            </a:r>
            <a:endParaRPr sz="8800" dirty="0">
              <a:latin typeface="Whitney Medium" pitchFamily="50" charset="0"/>
            </a:endParaRPr>
          </a:p>
        </p:txBody>
      </p:sp>
      <p:sp>
        <p:nvSpPr>
          <p:cNvPr id="167" name="CHRISTINE D’ONOFRIO   |   VISUAL ARTS"/>
          <p:cNvSpPr>
            <a:spLocks noGrp="1"/>
          </p:cNvSpPr>
          <p:nvPr>
            <p:ph type="body" sz="quarter" idx="1"/>
          </p:nvPr>
        </p:nvSpPr>
        <p:spPr>
          <a:xfrm>
            <a:off x="358986" y="4070773"/>
            <a:ext cx="12192000" cy="1803400"/>
          </a:xfrm>
          <a:prstGeom prst="rect">
            <a:avLst/>
          </a:prstGeom>
        </p:spPr>
        <p:txBody>
          <a:bodyPr/>
          <a:lstStyle/>
          <a:p>
            <a:r>
              <a:rPr lang="en-US" dirty="0">
                <a:latin typeface="Whitney Medium" pitchFamily="50" charset="0"/>
              </a:rPr>
              <a:t>Fred Cutler </a:t>
            </a:r>
            <a:r>
              <a:rPr dirty="0">
                <a:latin typeface="Whitney Medium" pitchFamily="50" charset="0"/>
              </a:rPr>
              <a:t>| </a:t>
            </a:r>
            <a:r>
              <a:rPr lang="en-US" dirty="0" err="1">
                <a:latin typeface="Whitney Medium" pitchFamily="50" charset="0"/>
              </a:rPr>
              <a:t>POLItical</a:t>
            </a:r>
            <a:r>
              <a:rPr lang="en-US" dirty="0">
                <a:latin typeface="Whitney Medium" pitchFamily="50" charset="0"/>
              </a:rPr>
              <a:t> </a:t>
            </a:r>
            <a:r>
              <a:rPr lang="en-US" dirty="0" err="1">
                <a:latin typeface="Whitney Medium" pitchFamily="50" charset="0"/>
              </a:rPr>
              <a:t>SCIence</a:t>
            </a:r>
            <a:endParaRPr dirty="0">
              <a:latin typeface="Whitney Medium" pitchFamily="50" charset="0"/>
            </a:endParaRPr>
          </a:p>
        </p:txBody>
      </p:sp>
      <p:pic>
        <p:nvPicPr>
          <p:cNvPr id="4" name="Picture 3">
            <a:extLst>
              <a:ext uri="{FF2B5EF4-FFF2-40B4-BE49-F238E27FC236}">
                <a16:creationId xmlns:a16="http://schemas.microsoft.com/office/drawing/2014/main" id="{AE1C9AA0-2258-4351-B707-F7FD4EB19ACA}"/>
              </a:ext>
            </a:extLst>
          </p:cNvPr>
          <p:cNvPicPr>
            <a:picLocks noChangeAspect="1"/>
          </p:cNvPicPr>
          <p:nvPr/>
        </p:nvPicPr>
        <p:blipFill>
          <a:blip r:embed="rId2"/>
          <a:stretch>
            <a:fillRect/>
          </a:stretch>
        </p:blipFill>
        <p:spPr>
          <a:xfrm>
            <a:off x="8219327" y="622300"/>
            <a:ext cx="3917964" cy="2221133"/>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An ePortfolio is a type of website that you’ll be developing as a platform to share your work.…"/>
          <p:cNvSpPr/>
          <p:nvPr/>
        </p:nvSpPr>
        <p:spPr>
          <a:xfrm>
            <a:off x="482600" y="1177842"/>
            <a:ext cx="12293467" cy="78124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defTabSz="457200">
              <a:lnSpc>
                <a:spcPct val="110000"/>
              </a:lnSpc>
              <a:spcBef>
                <a:spcPts val="0"/>
              </a:spcBef>
              <a:defRPr sz="3333"/>
            </a:pPr>
            <a:endParaRPr lang="en-US" sz="4400" b="1" dirty="0">
              <a:solidFill>
                <a:schemeClr val="bg1"/>
              </a:solidFill>
              <a:latin typeface="Whitney Medium" pitchFamily="50" charset="0"/>
            </a:endParaRPr>
          </a:p>
          <a:p>
            <a:pPr defTabSz="457200">
              <a:lnSpc>
                <a:spcPct val="110000"/>
              </a:lnSpc>
              <a:spcBef>
                <a:spcPts val="0"/>
              </a:spcBef>
              <a:defRPr sz="3333"/>
            </a:pPr>
            <a:endParaRPr lang="en-US" sz="4400" b="1" dirty="0">
              <a:solidFill>
                <a:schemeClr val="bg1"/>
              </a:solidFill>
              <a:latin typeface="Whitney Medium" pitchFamily="50" charset="0"/>
            </a:endParaRPr>
          </a:p>
          <a:p>
            <a:pPr defTabSz="457200">
              <a:lnSpc>
                <a:spcPct val="110000"/>
              </a:lnSpc>
              <a:spcBef>
                <a:spcPts val="0"/>
              </a:spcBef>
              <a:defRPr sz="3333"/>
            </a:pPr>
            <a:endParaRPr lang="en-US" sz="4400" b="1" dirty="0">
              <a:solidFill>
                <a:schemeClr val="bg1"/>
              </a:solidFill>
              <a:latin typeface="Whitney Medium" pitchFamily="50" charset="0"/>
            </a:endParaRPr>
          </a:p>
          <a:p>
            <a:pPr defTabSz="457200">
              <a:lnSpc>
                <a:spcPct val="110000"/>
              </a:lnSpc>
              <a:spcBef>
                <a:spcPts val="0"/>
              </a:spcBef>
              <a:defRPr sz="3333"/>
            </a:pPr>
            <a:endParaRPr lang="en-US" sz="4400" b="1" dirty="0">
              <a:solidFill>
                <a:schemeClr val="bg1"/>
              </a:solidFill>
              <a:latin typeface="Whitney Medium" pitchFamily="50" charset="0"/>
            </a:endParaRPr>
          </a:p>
          <a:p>
            <a:pPr defTabSz="457200">
              <a:lnSpc>
                <a:spcPct val="110000"/>
              </a:lnSpc>
              <a:spcBef>
                <a:spcPts val="0"/>
              </a:spcBef>
              <a:defRPr sz="3333"/>
            </a:pPr>
            <a:endParaRPr lang="en-US" sz="4400" dirty="0">
              <a:solidFill>
                <a:schemeClr val="bg1"/>
              </a:solidFill>
              <a:latin typeface="Whitney Bold" pitchFamily="50" charset="0"/>
            </a:endParaRPr>
          </a:p>
          <a:p>
            <a:pPr algn="ctr" defTabSz="457200">
              <a:lnSpc>
                <a:spcPct val="110000"/>
              </a:lnSpc>
              <a:spcBef>
                <a:spcPts val="0"/>
              </a:spcBef>
              <a:defRPr sz="3333"/>
            </a:pPr>
            <a:r>
              <a:rPr lang="en-US" sz="4400" dirty="0">
                <a:solidFill>
                  <a:schemeClr val="bg1"/>
                </a:solidFill>
                <a:latin typeface="Whitney Bold" pitchFamily="50" charset="0"/>
              </a:rPr>
              <a:t>A website that holds evidence </a:t>
            </a:r>
            <a:br>
              <a:rPr lang="en-US" sz="4400" dirty="0">
                <a:solidFill>
                  <a:schemeClr val="bg1"/>
                </a:solidFill>
                <a:latin typeface="Whitney Bold" pitchFamily="50" charset="0"/>
              </a:rPr>
            </a:br>
            <a:r>
              <a:rPr lang="en-US" sz="4400" dirty="0">
                <a:solidFill>
                  <a:schemeClr val="bg1"/>
                </a:solidFill>
                <a:latin typeface="Whitney Bold" pitchFamily="50" charset="0"/>
              </a:rPr>
              <a:t>of learning, output, skills</a:t>
            </a:r>
            <a:endParaRPr sz="4400" dirty="0">
              <a:solidFill>
                <a:schemeClr val="bg1"/>
              </a:solidFill>
              <a:latin typeface="Whitney Bold" pitchFamily="50" charset="0"/>
            </a:endParaRPr>
          </a:p>
          <a:p>
            <a:pPr defTabSz="457200">
              <a:lnSpc>
                <a:spcPct val="110000"/>
              </a:lnSpc>
              <a:spcBef>
                <a:spcPts val="0"/>
              </a:spcBef>
              <a:defRPr sz="3333"/>
            </a:pPr>
            <a:endParaRPr sz="4400" b="1" dirty="0">
              <a:solidFill>
                <a:schemeClr val="bg1"/>
              </a:solidFill>
              <a:latin typeface="Whitney Medium" pitchFamily="50" charset="0"/>
            </a:endParaRPr>
          </a:p>
        </p:txBody>
      </p:sp>
      <p:sp>
        <p:nvSpPr>
          <p:cNvPr id="4" name="Title 3">
            <a:extLst>
              <a:ext uri="{FF2B5EF4-FFF2-40B4-BE49-F238E27FC236}">
                <a16:creationId xmlns:a16="http://schemas.microsoft.com/office/drawing/2014/main" id="{1BF67A90-6B38-420B-AF01-E3B46E075B97}"/>
              </a:ext>
            </a:extLst>
          </p:cNvPr>
          <p:cNvSpPr>
            <a:spLocks noGrp="1"/>
          </p:cNvSpPr>
          <p:nvPr>
            <p:ph type="title"/>
          </p:nvPr>
        </p:nvSpPr>
        <p:spPr>
          <a:xfrm>
            <a:off x="320573" y="315515"/>
            <a:ext cx="12192000" cy="723900"/>
          </a:xfrm>
        </p:spPr>
        <p:txBody>
          <a:bodyPr>
            <a:noAutofit/>
          </a:bodyPr>
          <a:lstStyle/>
          <a:p>
            <a:r>
              <a:rPr lang="en-US" sz="4000" dirty="0"/>
              <a:t>What is an e-portfolio / Digital Portfolio?</a:t>
            </a:r>
            <a:br>
              <a:rPr lang="en-US" sz="4000" dirty="0"/>
            </a:br>
            <a:endParaRPr lang="en-US" sz="40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2FDF1C-EF2D-40AC-B695-093FBE3A6790}"/>
              </a:ext>
            </a:extLst>
          </p:cNvPr>
          <p:cNvSpPr>
            <a:spLocks noGrp="1"/>
          </p:cNvSpPr>
          <p:nvPr>
            <p:ph type="title"/>
          </p:nvPr>
        </p:nvSpPr>
        <p:spPr/>
        <p:txBody>
          <a:bodyPr>
            <a:normAutofit/>
          </a:bodyPr>
          <a:lstStyle/>
          <a:p>
            <a:r>
              <a:rPr lang="en-US" sz="4400" dirty="0"/>
              <a:t>Let me introduce myself</a:t>
            </a:r>
          </a:p>
        </p:txBody>
      </p:sp>
      <p:sp>
        <p:nvSpPr>
          <p:cNvPr id="6" name="Text Placeholder 5">
            <a:extLst>
              <a:ext uri="{FF2B5EF4-FFF2-40B4-BE49-F238E27FC236}">
                <a16:creationId xmlns:a16="http://schemas.microsoft.com/office/drawing/2014/main" id="{C351EB55-68E9-4284-83CE-32538967FC49}"/>
              </a:ext>
            </a:extLst>
          </p:cNvPr>
          <p:cNvSpPr>
            <a:spLocks noGrp="1"/>
          </p:cNvSpPr>
          <p:nvPr>
            <p:ph type="body" idx="1"/>
          </p:nvPr>
        </p:nvSpPr>
        <p:spPr>
          <a:xfrm>
            <a:off x="406400" y="1429173"/>
            <a:ext cx="12192000" cy="8121227"/>
          </a:xfrm>
        </p:spPr>
        <p:txBody>
          <a:bodyPr>
            <a:normAutofit/>
          </a:bodyPr>
          <a:lstStyle/>
          <a:p>
            <a:pPr marL="0" indent="0">
              <a:buNone/>
            </a:pPr>
            <a:endParaRPr lang="en-US" sz="7200" dirty="0"/>
          </a:p>
          <a:p>
            <a:pPr marL="0" indent="0">
              <a:buNone/>
            </a:pPr>
            <a:r>
              <a:rPr lang="en-US" sz="3600" dirty="0">
                <a:solidFill>
                  <a:schemeClr val="tx1"/>
                </a:solidFill>
              </a:rPr>
              <a:t>Imagine you’re a Dean of Arts &amp; Science. </a:t>
            </a:r>
          </a:p>
          <a:p>
            <a:pPr marL="0" indent="0">
              <a:buNone/>
            </a:pPr>
            <a:r>
              <a:rPr lang="en-US" sz="3600" dirty="0">
                <a:solidFill>
                  <a:schemeClr val="tx1"/>
                </a:solidFill>
              </a:rPr>
              <a:t>You want to hire an innovative Associate Dean for Teaching and Research. You’re looking at academic </a:t>
            </a:r>
            <a:r>
              <a:rPr lang="en-US" sz="3600" dirty="0" err="1">
                <a:solidFill>
                  <a:schemeClr val="tx1"/>
                </a:solidFill>
              </a:rPr>
              <a:t>cv’s</a:t>
            </a:r>
            <a:r>
              <a:rPr lang="en-US" sz="3600" dirty="0">
                <a:solidFill>
                  <a:schemeClr val="tx1"/>
                </a:solidFill>
              </a:rPr>
              <a:t> and you’re bored. </a:t>
            </a:r>
          </a:p>
          <a:p>
            <a:pPr marL="0" indent="0">
              <a:buNone/>
            </a:pPr>
            <a:r>
              <a:rPr lang="en-US" sz="3600" dirty="0">
                <a:solidFill>
                  <a:schemeClr val="tx1"/>
                </a:solidFill>
              </a:rPr>
              <a:t>Then you get one that says the applicant has an online portfolio…</a:t>
            </a:r>
          </a:p>
          <a:p>
            <a:pPr marL="0" indent="0">
              <a:buNone/>
            </a:pPr>
            <a:endParaRPr lang="en-US" sz="4400" dirty="0"/>
          </a:p>
          <a:p>
            <a:pPr marL="0" indent="0">
              <a:buNone/>
            </a:pPr>
            <a:endParaRPr lang="en-US" sz="4400" dirty="0"/>
          </a:p>
          <a:p>
            <a:pPr marL="0" indent="0" algn="ctr">
              <a:buNone/>
            </a:pPr>
            <a:r>
              <a:rPr lang="en-US" sz="7200" dirty="0">
                <a:hlinkClick r:id="rId2"/>
              </a:rPr>
              <a:t>cutler.ubcarts.ca</a:t>
            </a:r>
            <a:endParaRPr lang="en-US" sz="7200" dirty="0"/>
          </a:p>
        </p:txBody>
      </p:sp>
    </p:spTree>
    <p:extLst>
      <p:ext uri="{BB962C8B-B14F-4D97-AF65-F5344CB8AC3E}">
        <p14:creationId xmlns:p14="http://schemas.microsoft.com/office/powerpoint/2010/main" val="34968988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65FD-A990-40DD-B4BE-8D49A52D936C}"/>
              </a:ext>
            </a:extLst>
          </p:cNvPr>
          <p:cNvSpPr>
            <a:spLocks noGrp="1"/>
          </p:cNvSpPr>
          <p:nvPr>
            <p:ph type="title"/>
          </p:nvPr>
        </p:nvSpPr>
        <p:spPr/>
        <p:txBody>
          <a:bodyPr>
            <a:normAutofit/>
          </a:bodyPr>
          <a:lstStyle/>
          <a:p>
            <a:r>
              <a:rPr lang="en-US" sz="4400" dirty="0"/>
              <a:t>I’m here because…     </a:t>
            </a:r>
            <a:r>
              <a:rPr lang="en-US" sz="4400" cap="none" dirty="0"/>
              <a:t>ubcarts.ca</a:t>
            </a:r>
          </a:p>
        </p:txBody>
      </p:sp>
      <p:pic>
        <p:nvPicPr>
          <p:cNvPr id="4" name="Picture 3">
            <a:extLst>
              <a:ext uri="{FF2B5EF4-FFF2-40B4-BE49-F238E27FC236}">
                <a16:creationId xmlns:a16="http://schemas.microsoft.com/office/drawing/2014/main" id="{5EC949C2-0D1D-4DF8-97EF-B7BA6BA58C54}"/>
              </a:ext>
            </a:extLst>
          </p:cNvPr>
          <p:cNvPicPr>
            <a:picLocks noChangeAspect="1"/>
          </p:cNvPicPr>
          <p:nvPr/>
        </p:nvPicPr>
        <p:blipFill>
          <a:blip r:embed="rId2"/>
          <a:stretch>
            <a:fillRect/>
          </a:stretch>
        </p:blipFill>
        <p:spPr>
          <a:xfrm>
            <a:off x="353801" y="1770260"/>
            <a:ext cx="12297197" cy="6971403"/>
          </a:xfrm>
          <a:prstGeom prst="rect">
            <a:avLst/>
          </a:prstGeom>
        </p:spPr>
      </p:pic>
    </p:spTree>
    <p:extLst>
      <p:ext uri="{BB962C8B-B14F-4D97-AF65-F5344CB8AC3E}">
        <p14:creationId xmlns:p14="http://schemas.microsoft.com/office/powerpoint/2010/main" val="15300767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129C-1E47-40C8-913B-09597551E1E6}"/>
              </a:ext>
            </a:extLst>
          </p:cNvPr>
          <p:cNvSpPr>
            <a:spLocks noGrp="1"/>
          </p:cNvSpPr>
          <p:nvPr>
            <p:ph type="title"/>
          </p:nvPr>
        </p:nvSpPr>
        <p:spPr>
          <a:xfrm>
            <a:off x="408562" y="298450"/>
            <a:ext cx="12475231" cy="723900"/>
          </a:xfrm>
        </p:spPr>
        <p:txBody>
          <a:bodyPr>
            <a:noAutofit/>
          </a:bodyPr>
          <a:lstStyle/>
          <a:p>
            <a:r>
              <a:rPr lang="en-US" sz="4400" dirty="0"/>
              <a:t>Agenda / what are they good for?</a:t>
            </a:r>
          </a:p>
        </p:txBody>
      </p:sp>
      <p:sp>
        <p:nvSpPr>
          <p:cNvPr id="3" name="Text Placeholder 2">
            <a:extLst>
              <a:ext uri="{FF2B5EF4-FFF2-40B4-BE49-F238E27FC236}">
                <a16:creationId xmlns:a16="http://schemas.microsoft.com/office/drawing/2014/main" id="{7BA05EC9-7277-4F07-9D86-36F0A46C4BC7}"/>
              </a:ext>
            </a:extLst>
          </p:cNvPr>
          <p:cNvSpPr>
            <a:spLocks noGrp="1"/>
          </p:cNvSpPr>
          <p:nvPr>
            <p:ph type="body" idx="1"/>
          </p:nvPr>
        </p:nvSpPr>
        <p:spPr>
          <a:xfrm>
            <a:off x="595901" y="1781387"/>
            <a:ext cx="11938571" cy="7070513"/>
          </a:xfrm>
        </p:spPr>
        <p:txBody>
          <a:bodyPr>
            <a:normAutofit/>
          </a:bodyPr>
          <a:lstStyle/>
          <a:p>
            <a:pPr marL="0" indent="0">
              <a:spcAft>
                <a:spcPts val="300"/>
              </a:spcAft>
              <a:buNone/>
            </a:pPr>
            <a:r>
              <a:rPr lang="en-US" sz="3200" dirty="0"/>
              <a:t>What I’ll talk about, or: Instructional benefits of </a:t>
            </a:r>
            <a:r>
              <a:rPr lang="en-US" sz="3200" dirty="0" err="1"/>
              <a:t>ePortfolios</a:t>
            </a:r>
            <a:endParaRPr lang="en-US" sz="3200" dirty="0"/>
          </a:p>
          <a:p>
            <a:pPr marL="514350" indent="-514350">
              <a:spcAft>
                <a:spcPts val="300"/>
              </a:spcAft>
              <a:buFont typeface="+mj-lt"/>
              <a:buAutoNum type="arabicPeriod"/>
            </a:pPr>
            <a:r>
              <a:rPr lang="en-US" sz="3200" dirty="0"/>
              <a:t>Best medium if you want students practicing and learning: </a:t>
            </a:r>
            <a:br>
              <a:rPr lang="en-US" sz="3200" dirty="0"/>
            </a:br>
            <a:r>
              <a:rPr lang="en-US" sz="3200" dirty="0"/>
              <a:t>self-presentation, reflection on learning, integrated learning</a:t>
            </a:r>
          </a:p>
          <a:p>
            <a:pPr marL="514350" indent="-514350">
              <a:spcAft>
                <a:spcPts val="300"/>
              </a:spcAft>
              <a:buFont typeface="+mj-lt"/>
              <a:buAutoNum type="arabicPeriod"/>
            </a:pPr>
            <a:r>
              <a:rPr lang="en-US" sz="3200" dirty="0"/>
              <a:t>Multi-media assignment submission using blog post technology</a:t>
            </a:r>
          </a:p>
          <a:p>
            <a:pPr marL="514350" indent="-514350">
              <a:spcAft>
                <a:spcPts val="300"/>
              </a:spcAft>
              <a:buFont typeface="+mj-lt"/>
              <a:buAutoNum type="arabicPeriod"/>
            </a:pPr>
            <a:r>
              <a:rPr lang="en-US" sz="3200" dirty="0"/>
              <a:t>Visibility into and self-consciousness about the production </a:t>
            </a:r>
            <a:r>
              <a:rPr lang="en-US" sz="3200" i="1" dirty="0"/>
              <a:t>process</a:t>
            </a:r>
            <a:endParaRPr lang="en-US" sz="3200" dirty="0"/>
          </a:p>
          <a:p>
            <a:pPr marL="514350" indent="-514350">
              <a:spcAft>
                <a:spcPts val="300"/>
              </a:spcAft>
              <a:buFont typeface="+mj-lt"/>
              <a:buAutoNum type="arabicPeriod"/>
            </a:pPr>
            <a:r>
              <a:rPr lang="en-US" sz="3200" dirty="0"/>
              <a:t>Get to know your students and them to know you know them!</a:t>
            </a:r>
          </a:p>
          <a:p>
            <a:pPr marL="514350" indent="-514350">
              <a:spcAft>
                <a:spcPts val="300"/>
              </a:spcAft>
              <a:buFont typeface="+mj-lt"/>
              <a:buAutoNum type="arabicPeriod"/>
            </a:pPr>
            <a:r>
              <a:rPr lang="en-US" sz="3200" dirty="0"/>
              <a:t>Medium for public/social learning and impact</a:t>
            </a:r>
          </a:p>
          <a:p>
            <a:pPr marL="514350" indent="-514350">
              <a:buFont typeface="+mj-lt"/>
              <a:buAutoNum type="arabicPeriod"/>
            </a:pPr>
            <a:endParaRPr lang="en-US" sz="3200" dirty="0"/>
          </a:p>
        </p:txBody>
      </p:sp>
    </p:spTree>
    <p:extLst>
      <p:ext uri="{BB962C8B-B14F-4D97-AF65-F5344CB8AC3E}">
        <p14:creationId xmlns:p14="http://schemas.microsoft.com/office/powerpoint/2010/main" val="211344125"/>
      </p:ext>
    </p:extLst>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1724</TotalTime>
  <Words>1294</Words>
  <Application>Microsoft Macintosh PowerPoint</Application>
  <PresentationFormat>Custom</PresentationFormat>
  <Paragraphs>153</Paragraphs>
  <Slides>26</Slides>
  <Notes>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26</vt:i4>
      </vt:variant>
    </vt:vector>
  </HeadingPairs>
  <TitlesOfParts>
    <vt:vector size="44" baseType="lpstr">
      <vt:lpstr>MS PGothic</vt:lpstr>
      <vt:lpstr>MS PGothic</vt:lpstr>
      <vt:lpstr>Arial</vt:lpstr>
      <vt:lpstr>Arial Black</vt:lpstr>
      <vt:lpstr>Avenir Next</vt:lpstr>
      <vt:lpstr>Avenir Next Medium</vt:lpstr>
      <vt:lpstr>Calibri</vt:lpstr>
      <vt:lpstr>DIN Alternate</vt:lpstr>
      <vt:lpstr>DIN Condensed</vt:lpstr>
      <vt:lpstr>Helvetica</vt:lpstr>
      <vt:lpstr>Helvetica Neue</vt:lpstr>
      <vt:lpstr>Whitney Black</vt:lpstr>
      <vt:lpstr>Whitney Bold</vt:lpstr>
      <vt:lpstr>Whitney Book</vt:lpstr>
      <vt:lpstr>Whitney Light</vt:lpstr>
      <vt:lpstr>Whitney Medium</vt:lpstr>
      <vt:lpstr>WhitneyHTF-Bold</vt:lpstr>
      <vt:lpstr>New_Template7</vt:lpstr>
      <vt:lpstr>PowerPoint Presentation</vt:lpstr>
      <vt:lpstr>PowerPoint Presentation</vt:lpstr>
      <vt:lpstr>PowerPoint Presentation</vt:lpstr>
      <vt:lpstr>PowerPoint Presentation</vt:lpstr>
      <vt:lpstr>DIGITAL PORTFOLIOS  Preserve. REFLECT. CURATE. SHOW. SHARE.</vt:lpstr>
      <vt:lpstr>What is an e-portfolio / Digital Portfolio? </vt:lpstr>
      <vt:lpstr>Let me introduce myself</vt:lpstr>
      <vt:lpstr>I’m here because…     ubcarts.ca</vt:lpstr>
      <vt:lpstr>Agenda / what are they good for?</vt:lpstr>
      <vt:lpstr>They’re bigger than you might think aaeebl.org</vt:lpstr>
      <vt:lpstr>Pedagogy  i</vt:lpstr>
      <vt:lpstr>Pedagogy  ii</vt:lpstr>
      <vt:lpstr>PowerPoint Presentation</vt:lpstr>
      <vt:lpstr>PowerPoint Presentation</vt:lpstr>
      <vt:lpstr>How?  UBCARTS.ca</vt:lpstr>
      <vt:lpstr>Features of ubcarts.ca</vt:lpstr>
      <vt:lpstr>Features of ubcarts.ca</vt:lpstr>
      <vt:lpstr>Features of ubcarts.ca</vt:lpstr>
      <vt:lpstr>Portfolio Assignment option  I</vt:lpstr>
      <vt:lpstr>Get to know studentS example</vt:lpstr>
      <vt:lpstr>Portfolio Assignment option  2</vt:lpstr>
      <vt:lpstr>Portfolio Assignment option  3</vt:lpstr>
      <vt:lpstr>Portfolio Assignment option  4</vt:lpstr>
      <vt:lpstr>The back end</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PortfolioS FROM PRODUCTS TO PROGRESS</dc:title>
  <dc:creator>Fred Cutler</dc:creator>
  <cp:lastModifiedBy>Microsoft Office User</cp:lastModifiedBy>
  <cp:revision>63</cp:revision>
  <dcterms:modified xsi:type="dcterms:W3CDTF">2020-07-09T20:28:18Z</dcterms:modified>
</cp:coreProperties>
</file>