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91" r:id="rId2"/>
    <p:sldId id="320" r:id="rId3"/>
    <p:sldId id="319" r:id="rId4"/>
    <p:sldId id="317" r:id="rId5"/>
    <p:sldId id="297" r:id="rId6"/>
    <p:sldId id="330" r:id="rId7"/>
    <p:sldId id="331" r:id="rId8"/>
    <p:sldId id="361" r:id="rId9"/>
    <p:sldId id="360" r:id="rId10"/>
    <p:sldId id="362" r:id="rId11"/>
    <p:sldId id="365" r:id="rId12"/>
    <p:sldId id="366" r:id="rId13"/>
    <p:sldId id="364" r:id="rId14"/>
    <p:sldId id="367" r:id="rId15"/>
    <p:sldId id="368" r:id="rId16"/>
    <p:sldId id="369" r:id="rId17"/>
    <p:sldId id="370" r:id="rId18"/>
    <p:sldId id="371" r:id="rId19"/>
    <p:sldId id="372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73" r:id="rId47"/>
    <p:sldId id="375" r:id="rId48"/>
    <p:sldId id="376" r:id="rId49"/>
    <p:sldId id="318" r:id="rId50"/>
    <p:sldId id="374" r:id="rId51"/>
    <p:sldId id="329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ah Cho" initials="" lastIdx="4" clrIdx="0"/>
  <p:cmAuthor id="1" name="ihhwa" initials="I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74"/>
  </p:normalViewPr>
  <p:slideViewPr>
    <p:cSldViewPr snapToGrid="0" snapToObjects="1">
      <p:cViewPr varScale="1">
        <p:scale>
          <a:sx n="51" d="100"/>
          <a:sy n="51" d="100"/>
        </p:scale>
        <p:origin x="90" y="1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D35DA-FAF1-4868-867D-652A2A030F8A}" type="doc">
      <dgm:prSet loTypeId="urn:microsoft.com/office/officeart/2005/8/layout/arrow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CA"/>
        </a:p>
      </dgm:t>
    </dgm:pt>
    <dgm:pt modelId="{2B8C9EB8-9E96-4B58-8805-BFBFA62906AE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CA" dirty="0"/>
        </a:p>
      </dgm:t>
    </dgm:pt>
    <dgm:pt modelId="{972B50EB-0DCE-4261-B415-0C3A6BE69476}" type="parTrans" cxnId="{4A908159-2778-4F14-AE6C-B0B3C52CC7EC}">
      <dgm:prSet/>
      <dgm:spPr/>
      <dgm:t>
        <a:bodyPr/>
        <a:lstStyle/>
        <a:p>
          <a:endParaRPr lang="en-CA"/>
        </a:p>
      </dgm:t>
    </dgm:pt>
    <dgm:pt modelId="{200672BE-E0FF-4439-BD8C-A502F2B6D2F2}" type="sibTrans" cxnId="{4A908159-2778-4F14-AE6C-B0B3C52CC7EC}">
      <dgm:prSet/>
      <dgm:spPr/>
      <dgm:t>
        <a:bodyPr/>
        <a:lstStyle/>
        <a:p>
          <a:endParaRPr lang="en-CA"/>
        </a:p>
      </dgm:t>
    </dgm:pt>
    <dgm:pt modelId="{38293AB1-F557-4531-B5C9-057C4F6EF09F}">
      <dgm:prSet phldrT="[Text]"/>
      <dgm:spPr/>
      <dgm:t>
        <a:bodyPr/>
        <a:lstStyle/>
        <a:p>
          <a:r>
            <a:rPr lang="en-US" dirty="0" smtClean="0"/>
            <a:t>Topic &amp;Textbook &amp; Web content </a:t>
          </a:r>
          <a:endParaRPr lang="en-CA" dirty="0"/>
        </a:p>
      </dgm:t>
    </dgm:pt>
    <dgm:pt modelId="{F649A432-FAE3-46B3-8FF4-34BB2475F0D5}" type="parTrans" cxnId="{55ADDC2B-60C4-4794-9E6D-BE10F326AC78}">
      <dgm:prSet/>
      <dgm:spPr/>
      <dgm:t>
        <a:bodyPr/>
        <a:lstStyle/>
        <a:p>
          <a:endParaRPr lang="en-CA"/>
        </a:p>
      </dgm:t>
    </dgm:pt>
    <dgm:pt modelId="{57EAD900-0F88-424B-9AA9-5B99B8F6F6E2}" type="sibTrans" cxnId="{55ADDC2B-60C4-4794-9E6D-BE10F326AC78}">
      <dgm:prSet/>
      <dgm:spPr/>
      <dgm:t>
        <a:bodyPr/>
        <a:lstStyle/>
        <a:p>
          <a:endParaRPr lang="en-CA"/>
        </a:p>
      </dgm:t>
    </dgm:pt>
    <dgm:pt modelId="{63316B1E-4B70-4201-AFFD-06DB64111E17}">
      <dgm:prSet phldrT="[Text]"/>
      <dgm:spPr/>
      <dgm:t>
        <a:bodyPr/>
        <a:lstStyle/>
        <a:p>
          <a:r>
            <a:rPr lang="en-US" dirty="0" smtClean="0"/>
            <a:t>Practice</a:t>
          </a:r>
          <a:endParaRPr lang="en-CA" dirty="0"/>
        </a:p>
      </dgm:t>
    </dgm:pt>
    <dgm:pt modelId="{E2419871-1B2C-407E-B0FE-3E7126ABA3DB}" type="parTrans" cxnId="{E4431139-2761-455F-BA5F-53C3A05E00A7}">
      <dgm:prSet/>
      <dgm:spPr/>
      <dgm:t>
        <a:bodyPr/>
        <a:lstStyle/>
        <a:p>
          <a:endParaRPr lang="en-CA"/>
        </a:p>
      </dgm:t>
    </dgm:pt>
    <dgm:pt modelId="{E57D924F-6936-493A-950F-ED227623C12A}" type="sibTrans" cxnId="{E4431139-2761-455F-BA5F-53C3A05E00A7}">
      <dgm:prSet/>
      <dgm:spPr/>
      <dgm:t>
        <a:bodyPr/>
        <a:lstStyle/>
        <a:p>
          <a:endParaRPr lang="en-CA"/>
        </a:p>
      </dgm:t>
    </dgm:pt>
    <dgm:pt modelId="{586C18B7-D45C-4BFF-AFCD-7BD5824C5007}">
      <dgm:prSet phldrT="[Text]"/>
      <dgm:spPr/>
      <dgm:t>
        <a:bodyPr/>
        <a:lstStyle/>
        <a:p>
          <a:r>
            <a:rPr lang="en-US" dirty="0" smtClean="0"/>
            <a:t>Worksheet</a:t>
          </a:r>
          <a:endParaRPr lang="en-CA" dirty="0"/>
        </a:p>
      </dgm:t>
    </dgm:pt>
    <dgm:pt modelId="{10E8C9CF-5BB2-42DE-8FF2-BB2A03F67D16}" type="parTrans" cxnId="{606BC801-91EA-487A-8BA3-14994EB8948E}">
      <dgm:prSet/>
      <dgm:spPr/>
      <dgm:t>
        <a:bodyPr/>
        <a:lstStyle/>
        <a:p>
          <a:endParaRPr lang="en-CA"/>
        </a:p>
      </dgm:t>
    </dgm:pt>
    <dgm:pt modelId="{A89B3CD6-B9B3-443C-A965-953DFA600F1D}" type="sibTrans" cxnId="{606BC801-91EA-487A-8BA3-14994EB8948E}">
      <dgm:prSet/>
      <dgm:spPr/>
      <dgm:t>
        <a:bodyPr/>
        <a:lstStyle/>
        <a:p>
          <a:endParaRPr lang="en-CA"/>
        </a:p>
      </dgm:t>
    </dgm:pt>
    <dgm:pt modelId="{3DA9F729-289A-4522-8226-7F5A3BDFE121}">
      <dgm:prSet phldrT="[Text]"/>
      <dgm:spPr/>
      <dgm:t>
        <a:bodyPr/>
        <a:lstStyle/>
        <a:p>
          <a:r>
            <a:rPr lang="en-US" dirty="0" smtClean="0"/>
            <a:t>Skit preparation</a:t>
          </a:r>
          <a:endParaRPr lang="en-CA" dirty="0"/>
        </a:p>
      </dgm:t>
    </dgm:pt>
    <dgm:pt modelId="{B3714800-AEE0-4F2B-A9F1-62B75D9A5569}" type="parTrans" cxnId="{65DB7BF5-545D-445A-AEBF-7DFE0A7D88D3}">
      <dgm:prSet/>
      <dgm:spPr/>
      <dgm:t>
        <a:bodyPr/>
        <a:lstStyle/>
        <a:p>
          <a:endParaRPr lang="en-CA"/>
        </a:p>
      </dgm:t>
    </dgm:pt>
    <dgm:pt modelId="{E590471A-EF29-494C-9F74-F27F0BA3460E}" type="sibTrans" cxnId="{65DB7BF5-545D-445A-AEBF-7DFE0A7D88D3}">
      <dgm:prSet/>
      <dgm:spPr/>
      <dgm:t>
        <a:bodyPr/>
        <a:lstStyle/>
        <a:p>
          <a:endParaRPr lang="en-CA"/>
        </a:p>
      </dgm:t>
    </dgm:pt>
    <dgm:pt modelId="{1D197920-1A01-40C7-AC78-CE48243CA208}">
      <dgm:prSet phldrT="[Text]"/>
      <dgm:spPr/>
      <dgm:t>
        <a:bodyPr/>
        <a:lstStyle/>
        <a:p>
          <a:r>
            <a:rPr lang="en-US" dirty="0" smtClean="0"/>
            <a:t>Assignment</a:t>
          </a:r>
          <a:r>
            <a:rPr lang="en-US" baseline="0" dirty="0" smtClean="0"/>
            <a:t>  &amp; Assessment </a:t>
          </a:r>
          <a:endParaRPr lang="en-CA" dirty="0"/>
        </a:p>
      </dgm:t>
    </dgm:pt>
    <dgm:pt modelId="{EE0C315F-E7EC-4377-AB88-FFE75A5DC977}" type="parTrans" cxnId="{5F42B667-29E4-4951-94CF-9450EC59BF82}">
      <dgm:prSet/>
      <dgm:spPr/>
      <dgm:t>
        <a:bodyPr/>
        <a:lstStyle/>
        <a:p>
          <a:endParaRPr lang="en-CA"/>
        </a:p>
      </dgm:t>
    </dgm:pt>
    <dgm:pt modelId="{4ED86E9A-B168-4381-A7CF-F905250500BF}" type="sibTrans" cxnId="{5F42B667-29E4-4951-94CF-9450EC59BF82}">
      <dgm:prSet/>
      <dgm:spPr/>
      <dgm:t>
        <a:bodyPr/>
        <a:lstStyle/>
        <a:p>
          <a:endParaRPr lang="en-CA"/>
        </a:p>
      </dgm:t>
    </dgm:pt>
    <dgm:pt modelId="{3DBFDE94-23F8-45B1-BA63-699BBE04B851}">
      <dgm:prSet phldrT="[Text]"/>
      <dgm:spPr/>
      <dgm:t>
        <a:bodyPr/>
        <a:lstStyle/>
        <a:p>
          <a:r>
            <a:rPr lang="en-US" dirty="0" smtClean="0"/>
            <a:t>Quizzes</a:t>
          </a:r>
          <a:endParaRPr lang="en-CA" dirty="0"/>
        </a:p>
      </dgm:t>
    </dgm:pt>
    <dgm:pt modelId="{A47CE034-FF20-462E-BD81-332D0FB4ECEC}" type="parTrans" cxnId="{270E7494-8A65-4323-B3CF-297E7EBAD452}">
      <dgm:prSet/>
      <dgm:spPr/>
      <dgm:t>
        <a:bodyPr/>
        <a:lstStyle/>
        <a:p>
          <a:endParaRPr lang="en-CA"/>
        </a:p>
      </dgm:t>
    </dgm:pt>
    <dgm:pt modelId="{044E6D90-1448-462C-8C47-DD140D91F7C5}" type="sibTrans" cxnId="{270E7494-8A65-4323-B3CF-297E7EBAD452}">
      <dgm:prSet/>
      <dgm:spPr/>
      <dgm:t>
        <a:bodyPr/>
        <a:lstStyle/>
        <a:p>
          <a:endParaRPr lang="en-CA"/>
        </a:p>
      </dgm:t>
    </dgm:pt>
    <dgm:pt modelId="{B96A2056-BFD6-495E-BE4C-31587D2BCAEA}">
      <dgm:prSet phldrT="[Text]"/>
      <dgm:spPr/>
      <dgm:t>
        <a:bodyPr/>
        <a:lstStyle/>
        <a:p>
          <a:r>
            <a:rPr lang="en-US" dirty="0" smtClean="0"/>
            <a:t>Skit presentation</a:t>
          </a:r>
          <a:endParaRPr lang="en-CA" dirty="0"/>
        </a:p>
      </dgm:t>
    </dgm:pt>
    <dgm:pt modelId="{CC87873B-8016-4E68-A2BD-AD6FDBF5FF4F}" type="parTrans" cxnId="{F58C91A2-0B17-4652-8061-92CDF54B1687}">
      <dgm:prSet/>
      <dgm:spPr/>
      <dgm:t>
        <a:bodyPr/>
        <a:lstStyle/>
        <a:p>
          <a:endParaRPr lang="en-CA"/>
        </a:p>
      </dgm:t>
    </dgm:pt>
    <dgm:pt modelId="{34D19BCE-86A0-4193-B557-F201150EA335}" type="sibTrans" cxnId="{F58C91A2-0B17-4652-8061-92CDF54B1687}">
      <dgm:prSet/>
      <dgm:spPr/>
      <dgm:t>
        <a:bodyPr/>
        <a:lstStyle/>
        <a:p>
          <a:endParaRPr lang="en-CA"/>
        </a:p>
      </dgm:t>
    </dgm:pt>
    <dgm:pt modelId="{0E15D358-6274-4FFC-A715-228A0A9A5957}">
      <dgm:prSet phldrT="[Text]"/>
      <dgm:spPr/>
      <dgm:t>
        <a:bodyPr/>
        <a:lstStyle/>
        <a:p>
          <a:r>
            <a:rPr lang="en-US" dirty="0" smtClean="0"/>
            <a:t>Composition </a:t>
          </a:r>
          <a:endParaRPr lang="en-CA" dirty="0"/>
        </a:p>
      </dgm:t>
    </dgm:pt>
    <dgm:pt modelId="{44571E83-45D5-4443-A4D6-5B1E4EF29943}" type="parTrans" cxnId="{06F4BCDC-510F-4081-A315-AA9E5FBB3ED2}">
      <dgm:prSet/>
      <dgm:spPr/>
      <dgm:t>
        <a:bodyPr/>
        <a:lstStyle/>
        <a:p>
          <a:endParaRPr lang="en-CA"/>
        </a:p>
      </dgm:t>
    </dgm:pt>
    <dgm:pt modelId="{6A40D489-FE9E-463F-91BA-FC0704B29974}" type="sibTrans" cxnId="{06F4BCDC-510F-4081-A315-AA9E5FBB3ED2}">
      <dgm:prSet/>
      <dgm:spPr/>
      <dgm:t>
        <a:bodyPr/>
        <a:lstStyle/>
        <a:p>
          <a:endParaRPr lang="en-CA"/>
        </a:p>
      </dgm:t>
    </dgm:pt>
    <dgm:pt modelId="{01B5EB64-4553-43CF-AC8A-56CBC2645EA3}">
      <dgm:prSet phldrT="[Text]"/>
      <dgm:spPr/>
      <dgm:t>
        <a:bodyPr/>
        <a:lstStyle/>
        <a:p>
          <a:r>
            <a:rPr lang="en-US" dirty="0" smtClean="0"/>
            <a:t>Exercises /Self test</a:t>
          </a:r>
          <a:endParaRPr lang="en-CA" dirty="0"/>
        </a:p>
      </dgm:t>
    </dgm:pt>
    <dgm:pt modelId="{4430C9A1-972E-438A-9DA0-C41EAD15FD95}" type="parTrans" cxnId="{D2891093-A81D-455F-AE39-3C9587196B7D}">
      <dgm:prSet/>
      <dgm:spPr/>
      <dgm:t>
        <a:bodyPr/>
        <a:lstStyle/>
        <a:p>
          <a:endParaRPr lang="en-US"/>
        </a:p>
      </dgm:t>
    </dgm:pt>
    <dgm:pt modelId="{B2A50593-C87F-492F-AEDC-10B092FE1748}" type="sibTrans" cxnId="{D2891093-A81D-455F-AE39-3C9587196B7D}">
      <dgm:prSet/>
      <dgm:spPr/>
      <dgm:t>
        <a:bodyPr/>
        <a:lstStyle/>
        <a:p>
          <a:endParaRPr lang="en-US"/>
        </a:p>
      </dgm:t>
    </dgm:pt>
    <dgm:pt modelId="{FC40F397-4F38-4A2E-809C-9F18227E3E7B}">
      <dgm:prSet phldrT="[Text]"/>
      <dgm:spPr/>
      <dgm:t>
        <a:bodyPr/>
        <a:lstStyle/>
        <a:p>
          <a:r>
            <a:rPr lang="en-CA" dirty="0" smtClean="0"/>
            <a:t>Voice recording</a:t>
          </a:r>
          <a:endParaRPr lang="en-CA" dirty="0"/>
        </a:p>
      </dgm:t>
    </dgm:pt>
    <dgm:pt modelId="{39A96549-A753-4B8C-BEBC-9359DB687C24}" type="parTrans" cxnId="{8C84AC93-5402-45FE-B408-BD1C917EF28E}">
      <dgm:prSet/>
      <dgm:spPr/>
      <dgm:t>
        <a:bodyPr/>
        <a:lstStyle/>
        <a:p>
          <a:endParaRPr lang="en-US"/>
        </a:p>
      </dgm:t>
    </dgm:pt>
    <dgm:pt modelId="{2F0362F3-DF4E-47FE-8B36-FF26EB4A12FE}" type="sibTrans" cxnId="{8C84AC93-5402-45FE-B408-BD1C917EF28E}">
      <dgm:prSet/>
      <dgm:spPr/>
      <dgm:t>
        <a:bodyPr/>
        <a:lstStyle/>
        <a:p>
          <a:endParaRPr lang="en-US"/>
        </a:p>
      </dgm:t>
    </dgm:pt>
    <dgm:pt modelId="{683A65A2-3C9D-469D-AFD6-2FE2E39EF0A5}" type="pres">
      <dgm:prSet presAssocID="{422D35DA-FAF1-4868-867D-652A2A030F8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E2C5691-A94E-48EA-9A7C-693FF5F4394A}" type="pres">
      <dgm:prSet presAssocID="{422D35DA-FAF1-4868-867D-652A2A030F8A}" presName="arrow" presStyleLbl="bgShp" presStyleIdx="0" presStyleCnt="1"/>
      <dgm:spPr/>
      <dgm:t>
        <a:bodyPr/>
        <a:lstStyle/>
        <a:p>
          <a:endParaRPr lang="en-CA"/>
        </a:p>
      </dgm:t>
    </dgm:pt>
    <dgm:pt modelId="{45856D83-BFF6-4F86-945F-1547985F0828}" type="pres">
      <dgm:prSet presAssocID="{422D35DA-FAF1-4868-867D-652A2A030F8A}" presName="arrowDiagram3" presStyleCnt="0"/>
      <dgm:spPr/>
      <dgm:t>
        <a:bodyPr/>
        <a:lstStyle/>
        <a:p>
          <a:endParaRPr lang="en-CA"/>
        </a:p>
      </dgm:t>
    </dgm:pt>
    <dgm:pt modelId="{72345A04-2D73-4ECA-B544-3666CFD8155E}" type="pres">
      <dgm:prSet presAssocID="{2B8C9EB8-9E96-4B58-8805-BFBFA62906AE}" presName="bullet3a" presStyleLbl="node1" presStyleIdx="0" presStyleCnt="3"/>
      <dgm:spPr/>
      <dgm:t>
        <a:bodyPr/>
        <a:lstStyle/>
        <a:p>
          <a:endParaRPr lang="en-CA"/>
        </a:p>
      </dgm:t>
    </dgm:pt>
    <dgm:pt modelId="{5878A9AB-7103-4984-BDFE-369C21CF2640}" type="pres">
      <dgm:prSet presAssocID="{2B8C9EB8-9E96-4B58-8805-BFBFA62906AE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60F2B41-8E1F-4318-BB13-2D617D3D4782}" type="pres">
      <dgm:prSet presAssocID="{63316B1E-4B70-4201-AFFD-06DB64111E17}" presName="bullet3b" presStyleLbl="node1" presStyleIdx="1" presStyleCnt="3"/>
      <dgm:spPr/>
      <dgm:t>
        <a:bodyPr/>
        <a:lstStyle/>
        <a:p>
          <a:endParaRPr lang="en-CA"/>
        </a:p>
      </dgm:t>
    </dgm:pt>
    <dgm:pt modelId="{68678C5B-4913-40E1-910F-4CE9452FC711}" type="pres">
      <dgm:prSet presAssocID="{63316B1E-4B70-4201-AFFD-06DB64111E1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8FA83B7-A0BE-4F5F-A738-AA3ACF6C7B21}" type="pres">
      <dgm:prSet presAssocID="{1D197920-1A01-40C7-AC78-CE48243CA208}" presName="bullet3c" presStyleLbl="node1" presStyleIdx="2" presStyleCnt="3"/>
      <dgm:spPr/>
      <dgm:t>
        <a:bodyPr/>
        <a:lstStyle/>
        <a:p>
          <a:endParaRPr lang="en-CA"/>
        </a:p>
      </dgm:t>
    </dgm:pt>
    <dgm:pt modelId="{16FBC423-09ED-4947-B482-DA2E138514A0}" type="pres">
      <dgm:prSet presAssocID="{1D197920-1A01-40C7-AC78-CE48243CA208}" presName="textBox3c" presStyleLbl="revTx" presStyleIdx="2" presStyleCnt="3" custScaleX="117399" custLinFactNeighborX="3141" custLinFactNeighborY="577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5ADDC2B-60C4-4794-9E6D-BE10F326AC78}" srcId="{2B8C9EB8-9E96-4B58-8805-BFBFA62906AE}" destId="{38293AB1-F557-4531-B5C9-057C4F6EF09F}" srcOrd="0" destOrd="0" parTransId="{F649A432-FAE3-46B3-8FF4-34BB2475F0D5}" sibTransId="{57EAD900-0F88-424B-9AA9-5B99B8F6F6E2}"/>
    <dgm:cxn modelId="{8DC7FC96-E564-48F9-8605-91C94E6E5721}" type="presOf" srcId="{01B5EB64-4553-43CF-AC8A-56CBC2645EA3}" destId="{68678C5B-4913-40E1-910F-4CE9452FC711}" srcOrd="0" destOrd="1" presId="urn:microsoft.com/office/officeart/2005/8/layout/arrow2"/>
    <dgm:cxn modelId="{270E7494-8A65-4323-B3CF-297E7EBAD452}" srcId="{1D197920-1A01-40C7-AC78-CE48243CA208}" destId="{3DBFDE94-23F8-45B1-BA63-699BBE04B851}" srcOrd="0" destOrd="0" parTransId="{A47CE034-FF20-462E-BD81-332D0FB4ECEC}" sibTransId="{044E6D90-1448-462C-8C47-DD140D91F7C5}"/>
    <dgm:cxn modelId="{0A4BFFFB-9E55-4B5A-80E0-75839B6B180F}" type="presOf" srcId="{422D35DA-FAF1-4868-867D-652A2A030F8A}" destId="{683A65A2-3C9D-469D-AFD6-2FE2E39EF0A5}" srcOrd="0" destOrd="0" presId="urn:microsoft.com/office/officeart/2005/8/layout/arrow2"/>
    <dgm:cxn modelId="{D2B42CF1-49D4-4426-9811-081D025B7CAF}" type="presOf" srcId="{3DBFDE94-23F8-45B1-BA63-699BBE04B851}" destId="{16FBC423-09ED-4947-B482-DA2E138514A0}" srcOrd="0" destOrd="1" presId="urn:microsoft.com/office/officeart/2005/8/layout/arrow2"/>
    <dgm:cxn modelId="{5EC99906-EC78-4EFE-A047-1D59EE75D2E2}" type="presOf" srcId="{586C18B7-D45C-4BFF-AFCD-7BD5824C5007}" destId="{68678C5B-4913-40E1-910F-4CE9452FC711}" srcOrd="0" destOrd="2" presId="urn:microsoft.com/office/officeart/2005/8/layout/arrow2"/>
    <dgm:cxn modelId="{E4431139-2761-455F-BA5F-53C3A05E00A7}" srcId="{422D35DA-FAF1-4868-867D-652A2A030F8A}" destId="{63316B1E-4B70-4201-AFFD-06DB64111E17}" srcOrd="1" destOrd="0" parTransId="{E2419871-1B2C-407E-B0FE-3E7126ABA3DB}" sibTransId="{E57D924F-6936-493A-950F-ED227623C12A}"/>
    <dgm:cxn modelId="{A8DFC2A7-A83E-4E68-B7D3-4E11FC1B90F3}" type="presOf" srcId="{FC40F397-4F38-4A2E-809C-9F18227E3E7B}" destId="{68678C5B-4913-40E1-910F-4CE9452FC711}" srcOrd="0" destOrd="4" presId="urn:microsoft.com/office/officeart/2005/8/layout/arrow2"/>
    <dgm:cxn modelId="{D2891093-A81D-455F-AE39-3C9587196B7D}" srcId="{63316B1E-4B70-4201-AFFD-06DB64111E17}" destId="{01B5EB64-4553-43CF-AC8A-56CBC2645EA3}" srcOrd="0" destOrd="0" parTransId="{4430C9A1-972E-438A-9DA0-C41EAD15FD95}" sibTransId="{B2A50593-C87F-492F-AEDC-10B092FE1748}"/>
    <dgm:cxn modelId="{5F42B667-29E4-4951-94CF-9450EC59BF82}" srcId="{422D35DA-FAF1-4868-867D-652A2A030F8A}" destId="{1D197920-1A01-40C7-AC78-CE48243CA208}" srcOrd="2" destOrd="0" parTransId="{EE0C315F-E7EC-4377-AB88-FFE75A5DC977}" sibTransId="{4ED86E9A-B168-4381-A7CF-F905250500BF}"/>
    <dgm:cxn modelId="{F58C91A2-0B17-4652-8061-92CDF54B1687}" srcId="{1D197920-1A01-40C7-AC78-CE48243CA208}" destId="{B96A2056-BFD6-495E-BE4C-31587D2BCAEA}" srcOrd="1" destOrd="0" parTransId="{CC87873B-8016-4E68-A2BD-AD6FDBF5FF4F}" sibTransId="{34D19BCE-86A0-4193-B557-F201150EA335}"/>
    <dgm:cxn modelId="{65DB7BF5-545D-445A-AEBF-7DFE0A7D88D3}" srcId="{63316B1E-4B70-4201-AFFD-06DB64111E17}" destId="{3DA9F729-289A-4522-8226-7F5A3BDFE121}" srcOrd="2" destOrd="0" parTransId="{B3714800-AEE0-4F2B-A9F1-62B75D9A5569}" sibTransId="{E590471A-EF29-494C-9F74-F27F0BA3460E}"/>
    <dgm:cxn modelId="{8C84AC93-5402-45FE-B408-BD1C917EF28E}" srcId="{63316B1E-4B70-4201-AFFD-06DB64111E17}" destId="{FC40F397-4F38-4A2E-809C-9F18227E3E7B}" srcOrd="3" destOrd="0" parTransId="{39A96549-A753-4B8C-BEBC-9359DB687C24}" sibTransId="{2F0362F3-DF4E-47FE-8B36-FF26EB4A12FE}"/>
    <dgm:cxn modelId="{4A908159-2778-4F14-AE6C-B0B3C52CC7EC}" srcId="{422D35DA-FAF1-4868-867D-652A2A030F8A}" destId="{2B8C9EB8-9E96-4B58-8805-BFBFA62906AE}" srcOrd="0" destOrd="0" parTransId="{972B50EB-0DCE-4261-B415-0C3A6BE69476}" sibTransId="{200672BE-E0FF-4439-BD8C-A502F2B6D2F2}"/>
    <dgm:cxn modelId="{EC03E3A8-35DF-41E7-92DE-DE1125240679}" type="presOf" srcId="{38293AB1-F557-4531-B5C9-057C4F6EF09F}" destId="{5878A9AB-7103-4984-BDFE-369C21CF2640}" srcOrd="0" destOrd="1" presId="urn:microsoft.com/office/officeart/2005/8/layout/arrow2"/>
    <dgm:cxn modelId="{4998797B-7F72-46E1-A722-13AEE070CD60}" type="presOf" srcId="{3DA9F729-289A-4522-8226-7F5A3BDFE121}" destId="{68678C5B-4913-40E1-910F-4CE9452FC711}" srcOrd="0" destOrd="3" presId="urn:microsoft.com/office/officeart/2005/8/layout/arrow2"/>
    <dgm:cxn modelId="{606BC801-91EA-487A-8BA3-14994EB8948E}" srcId="{63316B1E-4B70-4201-AFFD-06DB64111E17}" destId="{586C18B7-D45C-4BFF-AFCD-7BD5824C5007}" srcOrd="1" destOrd="0" parTransId="{10E8C9CF-5BB2-42DE-8FF2-BB2A03F67D16}" sibTransId="{A89B3CD6-B9B3-443C-A965-953DFA600F1D}"/>
    <dgm:cxn modelId="{80FEF161-BB52-4F9F-9FF1-ED94D7ABCE3C}" type="presOf" srcId="{1D197920-1A01-40C7-AC78-CE48243CA208}" destId="{16FBC423-09ED-4947-B482-DA2E138514A0}" srcOrd="0" destOrd="0" presId="urn:microsoft.com/office/officeart/2005/8/layout/arrow2"/>
    <dgm:cxn modelId="{531CE38E-DD17-45EB-A7C8-AF1EFFDB46CD}" type="presOf" srcId="{0E15D358-6274-4FFC-A715-228A0A9A5957}" destId="{16FBC423-09ED-4947-B482-DA2E138514A0}" srcOrd="0" destOrd="3" presId="urn:microsoft.com/office/officeart/2005/8/layout/arrow2"/>
    <dgm:cxn modelId="{15C53656-DA86-4CDD-8A8C-24217CDA9277}" type="presOf" srcId="{B96A2056-BFD6-495E-BE4C-31587D2BCAEA}" destId="{16FBC423-09ED-4947-B482-DA2E138514A0}" srcOrd="0" destOrd="2" presId="urn:microsoft.com/office/officeart/2005/8/layout/arrow2"/>
    <dgm:cxn modelId="{D163B9B4-8306-457C-B1AF-45E4937031B1}" type="presOf" srcId="{2B8C9EB8-9E96-4B58-8805-BFBFA62906AE}" destId="{5878A9AB-7103-4984-BDFE-369C21CF2640}" srcOrd="0" destOrd="0" presId="urn:microsoft.com/office/officeart/2005/8/layout/arrow2"/>
    <dgm:cxn modelId="{06F4BCDC-510F-4081-A315-AA9E5FBB3ED2}" srcId="{1D197920-1A01-40C7-AC78-CE48243CA208}" destId="{0E15D358-6274-4FFC-A715-228A0A9A5957}" srcOrd="2" destOrd="0" parTransId="{44571E83-45D5-4443-A4D6-5B1E4EF29943}" sibTransId="{6A40D489-FE9E-463F-91BA-FC0704B29974}"/>
    <dgm:cxn modelId="{9EC20CFD-5456-4B4E-9104-6C5D158CD407}" type="presOf" srcId="{63316B1E-4B70-4201-AFFD-06DB64111E17}" destId="{68678C5B-4913-40E1-910F-4CE9452FC711}" srcOrd="0" destOrd="0" presId="urn:microsoft.com/office/officeart/2005/8/layout/arrow2"/>
    <dgm:cxn modelId="{2AA5D906-EF9E-4940-8313-12F778B12145}" type="presParOf" srcId="{683A65A2-3C9D-469D-AFD6-2FE2E39EF0A5}" destId="{CE2C5691-A94E-48EA-9A7C-693FF5F4394A}" srcOrd="0" destOrd="0" presId="urn:microsoft.com/office/officeart/2005/8/layout/arrow2"/>
    <dgm:cxn modelId="{B0A749A1-FA03-45D0-95B0-6A61609C677E}" type="presParOf" srcId="{683A65A2-3C9D-469D-AFD6-2FE2E39EF0A5}" destId="{45856D83-BFF6-4F86-945F-1547985F0828}" srcOrd="1" destOrd="0" presId="urn:microsoft.com/office/officeart/2005/8/layout/arrow2"/>
    <dgm:cxn modelId="{1DCA3032-6447-4A36-ABE5-F7FDFA6DBB93}" type="presParOf" srcId="{45856D83-BFF6-4F86-945F-1547985F0828}" destId="{72345A04-2D73-4ECA-B544-3666CFD8155E}" srcOrd="0" destOrd="0" presId="urn:microsoft.com/office/officeart/2005/8/layout/arrow2"/>
    <dgm:cxn modelId="{8427BE6C-16B0-4A3E-BDB6-38FC20109D21}" type="presParOf" srcId="{45856D83-BFF6-4F86-945F-1547985F0828}" destId="{5878A9AB-7103-4984-BDFE-369C21CF2640}" srcOrd="1" destOrd="0" presId="urn:microsoft.com/office/officeart/2005/8/layout/arrow2"/>
    <dgm:cxn modelId="{77AFD454-39DC-42D1-8BCB-D8B8F3B3ACAD}" type="presParOf" srcId="{45856D83-BFF6-4F86-945F-1547985F0828}" destId="{160F2B41-8E1F-4318-BB13-2D617D3D4782}" srcOrd="2" destOrd="0" presId="urn:microsoft.com/office/officeart/2005/8/layout/arrow2"/>
    <dgm:cxn modelId="{55912659-AC2A-438A-829E-8F46C8E7290C}" type="presParOf" srcId="{45856D83-BFF6-4F86-945F-1547985F0828}" destId="{68678C5B-4913-40E1-910F-4CE9452FC711}" srcOrd="3" destOrd="0" presId="urn:microsoft.com/office/officeart/2005/8/layout/arrow2"/>
    <dgm:cxn modelId="{16FDD0EE-E926-4072-A895-B939F19AAA20}" type="presParOf" srcId="{45856D83-BFF6-4F86-945F-1547985F0828}" destId="{08FA83B7-A0BE-4F5F-A738-AA3ACF6C7B21}" srcOrd="4" destOrd="0" presId="urn:microsoft.com/office/officeart/2005/8/layout/arrow2"/>
    <dgm:cxn modelId="{9834C05E-6B04-43C4-84D9-DBAFED91305E}" type="presParOf" srcId="{45856D83-BFF6-4F86-945F-1547985F0828}" destId="{16FBC423-09ED-4947-B482-DA2E138514A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03083-3207-4B6C-A161-9CD7C77094E7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187E7A86-1D92-4A7F-B330-D56D45683784}">
      <dgm:prSet phldrT="[Text]"/>
      <dgm:spPr/>
      <dgm:t>
        <a:bodyPr/>
        <a:lstStyle/>
        <a:p>
          <a:r>
            <a:rPr lang="en-US" dirty="0" smtClean="0"/>
            <a:t>Watch &amp; Listen</a:t>
          </a:r>
          <a:endParaRPr lang="en-CA" dirty="0"/>
        </a:p>
      </dgm:t>
    </dgm:pt>
    <dgm:pt modelId="{200B94F5-FDBA-45E0-8515-3B6BDA56F3DD}" type="parTrans" cxnId="{364C0CF0-CE92-4384-B47E-63534675DF7D}">
      <dgm:prSet/>
      <dgm:spPr/>
      <dgm:t>
        <a:bodyPr/>
        <a:lstStyle/>
        <a:p>
          <a:endParaRPr lang="en-CA"/>
        </a:p>
      </dgm:t>
    </dgm:pt>
    <dgm:pt modelId="{A6BAF405-A743-4BB1-B42E-347594B3EDB7}" type="sibTrans" cxnId="{364C0CF0-CE92-4384-B47E-63534675DF7D}">
      <dgm:prSet/>
      <dgm:spPr/>
      <dgm:t>
        <a:bodyPr/>
        <a:lstStyle/>
        <a:p>
          <a:endParaRPr lang="en-CA"/>
        </a:p>
      </dgm:t>
    </dgm:pt>
    <dgm:pt modelId="{B7C0195E-884F-44F6-A058-BA66EFA74126}">
      <dgm:prSet phldrT="[Text]"/>
      <dgm:spPr/>
      <dgm:t>
        <a:bodyPr/>
        <a:lstStyle/>
        <a:p>
          <a:r>
            <a:rPr lang="en-US" dirty="0" smtClean="0"/>
            <a:t>Learn what is expected </a:t>
          </a:r>
          <a:endParaRPr lang="en-CA" dirty="0"/>
        </a:p>
      </dgm:t>
    </dgm:pt>
    <dgm:pt modelId="{529E4320-27D9-4913-9B08-321E30D0C200}" type="parTrans" cxnId="{421417B6-8461-4504-B05C-5232F2C70B20}">
      <dgm:prSet/>
      <dgm:spPr/>
      <dgm:t>
        <a:bodyPr/>
        <a:lstStyle/>
        <a:p>
          <a:endParaRPr lang="en-CA"/>
        </a:p>
      </dgm:t>
    </dgm:pt>
    <dgm:pt modelId="{4B6B5CE0-1899-4A1E-96D3-60F97703161D}" type="sibTrans" cxnId="{421417B6-8461-4504-B05C-5232F2C70B20}">
      <dgm:prSet/>
      <dgm:spPr/>
      <dgm:t>
        <a:bodyPr/>
        <a:lstStyle/>
        <a:p>
          <a:endParaRPr lang="en-CA"/>
        </a:p>
      </dgm:t>
    </dgm:pt>
    <dgm:pt modelId="{71C4BF3E-118A-42D4-AC90-D3AD53E93766}">
      <dgm:prSet phldrT="[Text]"/>
      <dgm:spPr/>
      <dgm:t>
        <a:bodyPr/>
        <a:lstStyle/>
        <a:p>
          <a:r>
            <a:rPr lang="en-US" dirty="0" smtClean="0"/>
            <a:t>Learn gesture, facial expression </a:t>
          </a:r>
          <a:endParaRPr lang="en-CA" dirty="0"/>
        </a:p>
      </dgm:t>
    </dgm:pt>
    <dgm:pt modelId="{FF5DDC9E-CB9F-4B48-8A7D-23848E5236FF}" type="parTrans" cxnId="{102DACC9-6058-40DB-8B3A-1394BAAE6FE5}">
      <dgm:prSet/>
      <dgm:spPr/>
      <dgm:t>
        <a:bodyPr/>
        <a:lstStyle/>
        <a:p>
          <a:endParaRPr lang="en-CA"/>
        </a:p>
      </dgm:t>
    </dgm:pt>
    <dgm:pt modelId="{0EF5B88D-CDED-4C3A-A553-65F9B9D50CCC}" type="sibTrans" cxnId="{102DACC9-6058-40DB-8B3A-1394BAAE6FE5}">
      <dgm:prSet/>
      <dgm:spPr/>
      <dgm:t>
        <a:bodyPr/>
        <a:lstStyle/>
        <a:p>
          <a:endParaRPr lang="en-CA"/>
        </a:p>
      </dgm:t>
    </dgm:pt>
    <dgm:pt modelId="{036521EB-DDA0-446F-B0C3-0D2D6C27414A}">
      <dgm:prSet phldrT="[Text]"/>
      <dgm:spPr/>
      <dgm:t>
        <a:bodyPr/>
        <a:lstStyle/>
        <a:p>
          <a:r>
            <a:rPr lang="en-US" dirty="0" smtClean="0"/>
            <a:t>Practice with Partner</a:t>
          </a:r>
          <a:endParaRPr lang="en-CA" dirty="0"/>
        </a:p>
      </dgm:t>
    </dgm:pt>
    <dgm:pt modelId="{A9A98D8B-DE6C-47FD-B3EE-518529E11666}" type="parTrans" cxnId="{02B20043-5EE0-453C-9D44-41CE631A7603}">
      <dgm:prSet/>
      <dgm:spPr/>
      <dgm:t>
        <a:bodyPr/>
        <a:lstStyle/>
        <a:p>
          <a:endParaRPr lang="en-CA"/>
        </a:p>
      </dgm:t>
    </dgm:pt>
    <dgm:pt modelId="{FE8365C5-193D-4A3E-B399-E8E03632C427}" type="sibTrans" cxnId="{02B20043-5EE0-453C-9D44-41CE631A7603}">
      <dgm:prSet/>
      <dgm:spPr/>
      <dgm:t>
        <a:bodyPr/>
        <a:lstStyle/>
        <a:p>
          <a:endParaRPr lang="en-CA"/>
        </a:p>
      </dgm:t>
    </dgm:pt>
    <dgm:pt modelId="{811E5E55-02D1-451C-AB08-C62A56090A15}">
      <dgm:prSet phldrT="[Text]"/>
      <dgm:spPr/>
      <dgm:t>
        <a:bodyPr/>
        <a:lstStyle/>
        <a:p>
          <a:r>
            <a:rPr lang="en-US" dirty="0" smtClean="0"/>
            <a:t>Scribe using  new grammar, vocab</a:t>
          </a:r>
          <a:endParaRPr lang="en-CA" dirty="0"/>
        </a:p>
      </dgm:t>
    </dgm:pt>
    <dgm:pt modelId="{C17E5B8A-94FA-4F3E-8AC5-84AC10003F10}" type="parTrans" cxnId="{AF831E95-90B9-4BF7-BE0B-3A6497F75A25}">
      <dgm:prSet/>
      <dgm:spPr/>
      <dgm:t>
        <a:bodyPr/>
        <a:lstStyle/>
        <a:p>
          <a:endParaRPr lang="en-CA"/>
        </a:p>
      </dgm:t>
    </dgm:pt>
    <dgm:pt modelId="{9C38974D-1561-4D38-B52B-875BA3CC64B1}" type="sibTrans" cxnId="{AF831E95-90B9-4BF7-BE0B-3A6497F75A25}">
      <dgm:prSet/>
      <dgm:spPr/>
      <dgm:t>
        <a:bodyPr/>
        <a:lstStyle/>
        <a:p>
          <a:endParaRPr lang="en-CA"/>
        </a:p>
      </dgm:t>
    </dgm:pt>
    <dgm:pt modelId="{86094388-9AC4-4F36-864B-C2986ADB40A7}">
      <dgm:prSet phldrT="[Text]"/>
      <dgm:spPr/>
      <dgm:t>
        <a:bodyPr/>
        <a:lstStyle/>
        <a:p>
          <a:r>
            <a:rPr lang="en-US" dirty="0" smtClean="0"/>
            <a:t>Practice &amp; Memorize </a:t>
          </a:r>
          <a:endParaRPr lang="en-CA" dirty="0"/>
        </a:p>
      </dgm:t>
    </dgm:pt>
    <dgm:pt modelId="{24CDF6AC-099E-4562-B1CF-13C4E10A62E0}" type="parTrans" cxnId="{24365D99-5FBC-4401-8A3C-8313A8477C13}">
      <dgm:prSet/>
      <dgm:spPr/>
      <dgm:t>
        <a:bodyPr/>
        <a:lstStyle/>
        <a:p>
          <a:endParaRPr lang="en-CA"/>
        </a:p>
      </dgm:t>
    </dgm:pt>
    <dgm:pt modelId="{C17DA3A6-411F-4575-BB3B-DE0F0C60D2C3}" type="sibTrans" cxnId="{24365D99-5FBC-4401-8A3C-8313A8477C13}">
      <dgm:prSet/>
      <dgm:spPr/>
      <dgm:t>
        <a:bodyPr/>
        <a:lstStyle/>
        <a:p>
          <a:endParaRPr lang="en-CA"/>
        </a:p>
      </dgm:t>
    </dgm:pt>
    <dgm:pt modelId="{515AB14A-968B-4A42-97A4-0F19BE229635}">
      <dgm:prSet phldrT="[Text]"/>
      <dgm:spPr/>
      <dgm:t>
        <a:bodyPr/>
        <a:lstStyle/>
        <a:p>
          <a:r>
            <a:rPr lang="en-US" dirty="0" smtClean="0"/>
            <a:t>Presentation </a:t>
          </a:r>
          <a:endParaRPr lang="en-CA" dirty="0"/>
        </a:p>
      </dgm:t>
    </dgm:pt>
    <dgm:pt modelId="{682B0295-444F-498B-986C-DCCC444482BE}" type="parTrans" cxnId="{645BCDDD-184E-432E-99FE-FD7EFE923212}">
      <dgm:prSet/>
      <dgm:spPr/>
      <dgm:t>
        <a:bodyPr/>
        <a:lstStyle/>
        <a:p>
          <a:endParaRPr lang="en-CA"/>
        </a:p>
      </dgm:t>
    </dgm:pt>
    <dgm:pt modelId="{2F6AB3EA-1694-4B0A-8A4A-B4D59FE9CDED}" type="sibTrans" cxnId="{645BCDDD-184E-432E-99FE-FD7EFE923212}">
      <dgm:prSet/>
      <dgm:spPr/>
      <dgm:t>
        <a:bodyPr/>
        <a:lstStyle/>
        <a:p>
          <a:endParaRPr lang="en-CA"/>
        </a:p>
      </dgm:t>
    </dgm:pt>
    <dgm:pt modelId="{7AE9CE67-6195-4041-BC96-F9B816E6E372}">
      <dgm:prSet phldrT="[Text]"/>
      <dgm:spPr/>
      <dgm:t>
        <a:bodyPr/>
        <a:lstStyle/>
        <a:p>
          <a:r>
            <a:rPr lang="en-CA" dirty="0" smtClean="0"/>
            <a:t>Submit a video or make a live presentation </a:t>
          </a:r>
          <a:endParaRPr lang="en-CA" dirty="0"/>
        </a:p>
      </dgm:t>
    </dgm:pt>
    <dgm:pt modelId="{F0CA233A-E3A1-4605-BBEF-B3C6852A82C9}" type="parTrans" cxnId="{D6D1F44C-128E-42F7-9B1D-736BDEA364F3}">
      <dgm:prSet/>
      <dgm:spPr/>
      <dgm:t>
        <a:bodyPr/>
        <a:lstStyle/>
        <a:p>
          <a:endParaRPr lang="en-CA"/>
        </a:p>
      </dgm:t>
    </dgm:pt>
    <dgm:pt modelId="{E10E9EAC-4DAC-465A-9C1D-0B2E9AD0D524}" type="sibTrans" cxnId="{D6D1F44C-128E-42F7-9B1D-736BDEA364F3}">
      <dgm:prSet/>
      <dgm:spPr/>
      <dgm:t>
        <a:bodyPr/>
        <a:lstStyle/>
        <a:p>
          <a:endParaRPr lang="en-CA"/>
        </a:p>
      </dgm:t>
    </dgm:pt>
    <dgm:pt modelId="{DAAAA943-49EC-434F-B835-13F404002B59}">
      <dgm:prSet phldrT="[Text]"/>
      <dgm:spPr/>
      <dgm:t>
        <a:bodyPr/>
        <a:lstStyle/>
        <a:p>
          <a:r>
            <a:rPr lang="en-US" dirty="0" smtClean="0"/>
            <a:t>Feedback </a:t>
          </a:r>
          <a:endParaRPr lang="en-CA" dirty="0"/>
        </a:p>
      </dgm:t>
    </dgm:pt>
    <dgm:pt modelId="{18B7EE83-26AD-4282-9C54-801EBD599B5F}" type="parTrans" cxnId="{A2560CDA-055D-42AC-831E-B5BE54C2C210}">
      <dgm:prSet/>
      <dgm:spPr/>
      <dgm:t>
        <a:bodyPr/>
        <a:lstStyle/>
        <a:p>
          <a:endParaRPr lang="en-CA"/>
        </a:p>
      </dgm:t>
    </dgm:pt>
    <dgm:pt modelId="{47AF4E28-C5AC-47E5-9E95-B1AFD41ED8FC}" type="sibTrans" cxnId="{A2560CDA-055D-42AC-831E-B5BE54C2C210}">
      <dgm:prSet/>
      <dgm:spPr/>
      <dgm:t>
        <a:bodyPr/>
        <a:lstStyle/>
        <a:p>
          <a:endParaRPr lang="en-CA"/>
        </a:p>
      </dgm:t>
    </dgm:pt>
    <dgm:pt modelId="{FDDDAA55-1C55-417C-A1C8-72A99DFA50C2}" type="pres">
      <dgm:prSet presAssocID="{B5F03083-3207-4B6C-A161-9CD7C77094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F3E1E-5DB6-4FBB-8B79-AAF544898CE7}" type="pres">
      <dgm:prSet presAssocID="{187E7A86-1D92-4A7F-B330-D56D45683784}" presName="composite" presStyleCnt="0"/>
      <dgm:spPr/>
    </dgm:pt>
    <dgm:pt modelId="{8E6A95D3-039F-4FA2-BEDF-0128E16DF469}" type="pres">
      <dgm:prSet presAssocID="{187E7A86-1D92-4A7F-B330-D56D45683784}" presName="parentText" presStyleLbl="alignNode1" presStyleIdx="0" presStyleCnt="3" custLinFactNeighborX="0" custLinFactNeighborY="-5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BD8E14E-E8C8-4297-944B-F961D8B63334}" type="pres">
      <dgm:prSet presAssocID="{187E7A86-1D92-4A7F-B330-D56D4568378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DEC97F-F93E-4757-B9CB-AFD694B69C20}" type="pres">
      <dgm:prSet presAssocID="{A6BAF405-A743-4BB1-B42E-347594B3EDB7}" presName="sp" presStyleCnt="0"/>
      <dgm:spPr/>
    </dgm:pt>
    <dgm:pt modelId="{A97E339B-0A8E-45A8-966B-86BCC1021AAB}" type="pres">
      <dgm:prSet presAssocID="{036521EB-DDA0-446F-B0C3-0D2D6C27414A}" presName="composite" presStyleCnt="0"/>
      <dgm:spPr/>
    </dgm:pt>
    <dgm:pt modelId="{174D070D-78CC-4F4C-A4B1-95D0110B72DB}" type="pres">
      <dgm:prSet presAssocID="{036521EB-DDA0-446F-B0C3-0D2D6C27414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FEAB0-E4B5-4EB7-9AA3-FE6B89A3ECFA}" type="pres">
      <dgm:prSet presAssocID="{036521EB-DDA0-446F-B0C3-0D2D6C27414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DDA783B-4833-4851-8978-1CF2CA23EE28}" type="pres">
      <dgm:prSet presAssocID="{FE8365C5-193D-4A3E-B399-E8E03632C427}" presName="sp" presStyleCnt="0"/>
      <dgm:spPr/>
    </dgm:pt>
    <dgm:pt modelId="{FDBD59E4-8110-4785-8330-A0C543A5ACC8}" type="pres">
      <dgm:prSet presAssocID="{515AB14A-968B-4A42-97A4-0F19BE229635}" presName="composite" presStyleCnt="0"/>
      <dgm:spPr/>
    </dgm:pt>
    <dgm:pt modelId="{B7BEF4F5-1B44-4E42-BF98-73A8510E0508}" type="pres">
      <dgm:prSet presAssocID="{515AB14A-968B-4A42-97A4-0F19BE22963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14ECBC0-E965-404D-8F85-BF3281F4C6E9}" type="pres">
      <dgm:prSet presAssocID="{515AB14A-968B-4A42-97A4-0F19BE22963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595C152-6186-6B4C-8377-84AE54887903}" type="presOf" srcId="{811E5E55-02D1-451C-AB08-C62A56090A15}" destId="{5BBFEAB0-E4B5-4EB7-9AA3-FE6B89A3ECFA}" srcOrd="0" destOrd="0" presId="urn:microsoft.com/office/officeart/2005/8/layout/chevron2"/>
    <dgm:cxn modelId="{D6D1F44C-128E-42F7-9B1D-736BDEA364F3}" srcId="{515AB14A-968B-4A42-97A4-0F19BE229635}" destId="{7AE9CE67-6195-4041-BC96-F9B816E6E372}" srcOrd="0" destOrd="0" parTransId="{F0CA233A-E3A1-4605-BBEF-B3C6852A82C9}" sibTransId="{E10E9EAC-4DAC-465A-9C1D-0B2E9AD0D524}"/>
    <dgm:cxn modelId="{364C0CF0-CE92-4384-B47E-63534675DF7D}" srcId="{B5F03083-3207-4B6C-A161-9CD7C77094E7}" destId="{187E7A86-1D92-4A7F-B330-D56D45683784}" srcOrd="0" destOrd="0" parTransId="{200B94F5-FDBA-45E0-8515-3B6BDA56F3DD}" sibTransId="{A6BAF405-A743-4BB1-B42E-347594B3EDB7}"/>
    <dgm:cxn modelId="{485D9BAD-63C1-3F49-AD6C-83430384140B}" type="presOf" srcId="{7AE9CE67-6195-4041-BC96-F9B816E6E372}" destId="{B14ECBC0-E965-404D-8F85-BF3281F4C6E9}" srcOrd="0" destOrd="0" presId="urn:microsoft.com/office/officeart/2005/8/layout/chevron2"/>
    <dgm:cxn modelId="{71D1D7F7-E553-6640-936A-6234493BFDA6}" type="presOf" srcId="{515AB14A-968B-4A42-97A4-0F19BE229635}" destId="{B7BEF4F5-1B44-4E42-BF98-73A8510E0508}" srcOrd="0" destOrd="0" presId="urn:microsoft.com/office/officeart/2005/8/layout/chevron2"/>
    <dgm:cxn modelId="{6505F2F8-F48C-0A49-9D23-E6DFD8CE00AF}" type="presOf" srcId="{B7C0195E-884F-44F6-A058-BA66EFA74126}" destId="{7BD8E14E-E8C8-4297-944B-F961D8B63334}" srcOrd="0" destOrd="0" presId="urn:microsoft.com/office/officeart/2005/8/layout/chevron2"/>
    <dgm:cxn modelId="{A2560CDA-055D-42AC-831E-B5BE54C2C210}" srcId="{515AB14A-968B-4A42-97A4-0F19BE229635}" destId="{DAAAA943-49EC-434F-B835-13F404002B59}" srcOrd="1" destOrd="0" parTransId="{18B7EE83-26AD-4282-9C54-801EBD599B5F}" sibTransId="{47AF4E28-C5AC-47E5-9E95-B1AFD41ED8FC}"/>
    <dgm:cxn modelId="{0E2AF138-9742-A549-9370-7AA9DF3BBC3C}" type="presOf" srcId="{86094388-9AC4-4F36-864B-C2986ADB40A7}" destId="{5BBFEAB0-E4B5-4EB7-9AA3-FE6B89A3ECFA}" srcOrd="0" destOrd="1" presId="urn:microsoft.com/office/officeart/2005/8/layout/chevron2"/>
    <dgm:cxn modelId="{645BCDDD-184E-432E-99FE-FD7EFE923212}" srcId="{B5F03083-3207-4B6C-A161-9CD7C77094E7}" destId="{515AB14A-968B-4A42-97A4-0F19BE229635}" srcOrd="2" destOrd="0" parTransId="{682B0295-444F-498B-986C-DCCC444482BE}" sibTransId="{2F6AB3EA-1694-4B0A-8A4A-B4D59FE9CDED}"/>
    <dgm:cxn modelId="{24365D99-5FBC-4401-8A3C-8313A8477C13}" srcId="{036521EB-DDA0-446F-B0C3-0D2D6C27414A}" destId="{86094388-9AC4-4F36-864B-C2986ADB40A7}" srcOrd="1" destOrd="0" parTransId="{24CDF6AC-099E-4562-B1CF-13C4E10A62E0}" sibTransId="{C17DA3A6-411F-4575-BB3B-DE0F0C60D2C3}"/>
    <dgm:cxn modelId="{AF831E95-90B9-4BF7-BE0B-3A6497F75A25}" srcId="{036521EB-DDA0-446F-B0C3-0D2D6C27414A}" destId="{811E5E55-02D1-451C-AB08-C62A56090A15}" srcOrd="0" destOrd="0" parTransId="{C17E5B8A-94FA-4F3E-8AC5-84AC10003F10}" sibTransId="{9C38974D-1561-4D38-B52B-875BA3CC64B1}"/>
    <dgm:cxn modelId="{421417B6-8461-4504-B05C-5232F2C70B20}" srcId="{187E7A86-1D92-4A7F-B330-D56D45683784}" destId="{B7C0195E-884F-44F6-A058-BA66EFA74126}" srcOrd="0" destOrd="0" parTransId="{529E4320-27D9-4913-9B08-321E30D0C200}" sibTransId="{4B6B5CE0-1899-4A1E-96D3-60F97703161D}"/>
    <dgm:cxn modelId="{A6283E4D-5D22-C64C-A5C7-DAF763EE05B3}" type="presOf" srcId="{036521EB-DDA0-446F-B0C3-0D2D6C27414A}" destId="{174D070D-78CC-4F4C-A4B1-95D0110B72DB}" srcOrd="0" destOrd="0" presId="urn:microsoft.com/office/officeart/2005/8/layout/chevron2"/>
    <dgm:cxn modelId="{02B20043-5EE0-453C-9D44-41CE631A7603}" srcId="{B5F03083-3207-4B6C-A161-9CD7C77094E7}" destId="{036521EB-DDA0-446F-B0C3-0D2D6C27414A}" srcOrd="1" destOrd="0" parTransId="{A9A98D8B-DE6C-47FD-B3EE-518529E11666}" sibTransId="{FE8365C5-193D-4A3E-B399-E8E03632C427}"/>
    <dgm:cxn modelId="{7440D1B1-7F3D-A846-B9D3-DAB4C388F885}" type="presOf" srcId="{B5F03083-3207-4B6C-A161-9CD7C77094E7}" destId="{FDDDAA55-1C55-417C-A1C8-72A99DFA50C2}" srcOrd="0" destOrd="0" presId="urn:microsoft.com/office/officeart/2005/8/layout/chevron2"/>
    <dgm:cxn modelId="{B6B17924-CAB9-5B47-89F9-D5D88438FA22}" type="presOf" srcId="{DAAAA943-49EC-434F-B835-13F404002B59}" destId="{B14ECBC0-E965-404D-8F85-BF3281F4C6E9}" srcOrd="0" destOrd="1" presId="urn:microsoft.com/office/officeart/2005/8/layout/chevron2"/>
    <dgm:cxn modelId="{28C175F7-603C-004F-9FDA-7B8A52257CEC}" type="presOf" srcId="{71C4BF3E-118A-42D4-AC90-D3AD53E93766}" destId="{7BD8E14E-E8C8-4297-944B-F961D8B63334}" srcOrd="0" destOrd="1" presId="urn:microsoft.com/office/officeart/2005/8/layout/chevron2"/>
    <dgm:cxn modelId="{1C8F45D6-A008-4D4E-8AD3-0532FD35DFFF}" type="presOf" srcId="{187E7A86-1D92-4A7F-B330-D56D45683784}" destId="{8E6A95D3-039F-4FA2-BEDF-0128E16DF469}" srcOrd="0" destOrd="0" presId="urn:microsoft.com/office/officeart/2005/8/layout/chevron2"/>
    <dgm:cxn modelId="{102DACC9-6058-40DB-8B3A-1394BAAE6FE5}" srcId="{187E7A86-1D92-4A7F-B330-D56D45683784}" destId="{71C4BF3E-118A-42D4-AC90-D3AD53E93766}" srcOrd="1" destOrd="0" parTransId="{FF5DDC9E-CB9F-4B48-8A7D-23848E5236FF}" sibTransId="{0EF5B88D-CDED-4C3A-A553-65F9B9D50CCC}"/>
    <dgm:cxn modelId="{DCBAEF70-23D2-EF4E-AE9C-E871AF50CC71}" type="presParOf" srcId="{FDDDAA55-1C55-417C-A1C8-72A99DFA50C2}" destId="{F1CF3E1E-5DB6-4FBB-8B79-AAF544898CE7}" srcOrd="0" destOrd="0" presId="urn:microsoft.com/office/officeart/2005/8/layout/chevron2"/>
    <dgm:cxn modelId="{C2E5AF8F-3CC5-544F-887A-92AB28D4BA6A}" type="presParOf" srcId="{F1CF3E1E-5DB6-4FBB-8B79-AAF544898CE7}" destId="{8E6A95D3-039F-4FA2-BEDF-0128E16DF469}" srcOrd="0" destOrd="0" presId="urn:microsoft.com/office/officeart/2005/8/layout/chevron2"/>
    <dgm:cxn modelId="{6B950D4F-9D5D-A54A-AB0E-DAAD8CA6549B}" type="presParOf" srcId="{F1CF3E1E-5DB6-4FBB-8B79-AAF544898CE7}" destId="{7BD8E14E-E8C8-4297-944B-F961D8B63334}" srcOrd="1" destOrd="0" presId="urn:microsoft.com/office/officeart/2005/8/layout/chevron2"/>
    <dgm:cxn modelId="{F3CB59E6-CFDC-E84E-AD2A-D2CCCB929704}" type="presParOf" srcId="{FDDDAA55-1C55-417C-A1C8-72A99DFA50C2}" destId="{4CDEC97F-F93E-4757-B9CB-AFD694B69C20}" srcOrd="1" destOrd="0" presId="urn:microsoft.com/office/officeart/2005/8/layout/chevron2"/>
    <dgm:cxn modelId="{6475A473-E9D5-5942-BB1D-49060FB5B33A}" type="presParOf" srcId="{FDDDAA55-1C55-417C-A1C8-72A99DFA50C2}" destId="{A97E339B-0A8E-45A8-966B-86BCC1021AAB}" srcOrd="2" destOrd="0" presId="urn:microsoft.com/office/officeart/2005/8/layout/chevron2"/>
    <dgm:cxn modelId="{4149B6F8-2AE2-AD44-984A-7EC70AA6E398}" type="presParOf" srcId="{A97E339B-0A8E-45A8-966B-86BCC1021AAB}" destId="{174D070D-78CC-4F4C-A4B1-95D0110B72DB}" srcOrd="0" destOrd="0" presId="urn:microsoft.com/office/officeart/2005/8/layout/chevron2"/>
    <dgm:cxn modelId="{2E23CF94-F22D-2F4F-8DCC-4F9492A9806E}" type="presParOf" srcId="{A97E339B-0A8E-45A8-966B-86BCC1021AAB}" destId="{5BBFEAB0-E4B5-4EB7-9AA3-FE6B89A3ECFA}" srcOrd="1" destOrd="0" presId="urn:microsoft.com/office/officeart/2005/8/layout/chevron2"/>
    <dgm:cxn modelId="{DB08DBBE-38C7-9D4F-BB51-0A69DA0860DD}" type="presParOf" srcId="{FDDDAA55-1C55-417C-A1C8-72A99DFA50C2}" destId="{5DDA783B-4833-4851-8978-1CF2CA23EE28}" srcOrd="3" destOrd="0" presId="urn:microsoft.com/office/officeart/2005/8/layout/chevron2"/>
    <dgm:cxn modelId="{B59BEED4-656D-D04F-9C8C-E2DD4BC9D85C}" type="presParOf" srcId="{FDDDAA55-1C55-417C-A1C8-72A99DFA50C2}" destId="{FDBD59E4-8110-4785-8330-A0C543A5ACC8}" srcOrd="4" destOrd="0" presId="urn:microsoft.com/office/officeart/2005/8/layout/chevron2"/>
    <dgm:cxn modelId="{8446CE2B-B991-834F-A640-5C38A9DDEB3D}" type="presParOf" srcId="{FDBD59E4-8110-4785-8330-A0C543A5ACC8}" destId="{B7BEF4F5-1B44-4E42-BF98-73A8510E0508}" srcOrd="0" destOrd="0" presId="urn:microsoft.com/office/officeart/2005/8/layout/chevron2"/>
    <dgm:cxn modelId="{DF93D1EC-6433-0149-8C70-EB7927460778}" type="presParOf" srcId="{FDBD59E4-8110-4785-8330-A0C543A5ACC8}" destId="{B14ECBC0-E965-404D-8F85-BF3281F4C6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2FE53D-C926-4C81-B3F8-ECF4F0CEB0A8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E1759E4-74A4-422D-87B8-E138DD7009CC}">
      <dgm:prSet phldrT="[Text]" custT="1"/>
      <dgm:spPr/>
      <dgm:t>
        <a:bodyPr/>
        <a:lstStyle/>
        <a:p>
          <a:r>
            <a:rPr lang="en-GB" sz="3200" dirty="0" smtClean="0"/>
            <a:t>Structure</a:t>
          </a:r>
          <a:endParaRPr lang="en-GB" sz="3200" dirty="0"/>
        </a:p>
      </dgm:t>
    </dgm:pt>
    <dgm:pt modelId="{C0BD60A0-0DBA-4B1B-A901-8F2A9AC5BB3B}" type="parTrans" cxnId="{757AD743-F3E4-48E6-B856-7F758E3213DD}">
      <dgm:prSet/>
      <dgm:spPr/>
      <dgm:t>
        <a:bodyPr/>
        <a:lstStyle/>
        <a:p>
          <a:endParaRPr lang="en-GB"/>
        </a:p>
      </dgm:t>
    </dgm:pt>
    <dgm:pt modelId="{A2057CF7-4E02-4F56-8848-85ED28A96FD2}" type="sibTrans" cxnId="{757AD743-F3E4-48E6-B856-7F758E3213DD}">
      <dgm:prSet/>
      <dgm:spPr/>
      <dgm:t>
        <a:bodyPr/>
        <a:lstStyle/>
        <a:p>
          <a:endParaRPr lang="en-GB"/>
        </a:p>
      </dgm:t>
    </dgm:pt>
    <dgm:pt modelId="{853B192A-2D5A-42CD-9A1A-293408D0BB20}">
      <dgm:prSet phldrT="[Text]" custT="1"/>
      <dgm:spPr/>
      <dgm:t>
        <a:bodyPr/>
        <a:lstStyle/>
        <a:p>
          <a:pPr algn="l"/>
          <a:r>
            <a:rPr lang="en-GB" sz="3200" dirty="0" smtClean="0">
              <a:effectLst/>
              <a:latin typeface="+mn-lt"/>
            </a:rPr>
            <a:t>organise the course &amp; materials so students can easily navigate &amp; follow them</a:t>
          </a:r>
          <a:endParaRPr lang="en-GB" sz="3200" dirty="0">
            <a:effectLst/>
            <a:latin typeface="+mn-lt"/>
          </a:endParaRPr>
        </a:p>
      </dgm:t>
    </dgm:pt>
    <dgm:pt modelId="{93D39E66-E056-4F5E-9DA8-29432EDB64A1}" type="parTrans" cxnId="{BA741457-E2B4-4BE1-8242-26F8904C8D90}">
      <dgm:prSet/>
      <dgm:spPr/>
      <dgm:t>
        <a:bodyPr/>
        <a:lstStyle/>
        <a:p>
          <a:endParaRPr lang="en-GB"/>
        </a:p>
      </dgm:t>
    </dgm:pt>
    <dgm:pt modelId="{4AFB9ED4-A6B6-4467-9768-7BE988D451FE}" type="sibTrans" cxnId="{BA741457-E2B4-4BE1-8242-26F8904C8D90}">
      <dgm:prSet/>
      <dgm:spPr/>
      <dgm:t>
        <a:bodyPr/>
        <a:lstStyle/>
        <a:p>
          <a:endParaRPr lang="en-GB"/>
        </a:p>
      </dgm:t>
    </dgm:pt>
    <dgm:pt modelId="{0716A051-72B5-4A98-A068-BF8DB2705CE5}">
      <dgm:prSet phldrT="[Text]" custT="1"/>
      <dgm:spPr/>
      <dgm:t>
        <a:bodyPr/>
        <a:lstStyle/>
        <a:p>
          <a:r>
            <a:rPr lang="en-GB" sz="3200" dirty="0" smtClean="0"/>
            <a:t>Support</a:t>
          </a:r>
          <a:endParaRPr lang="en-GB" sz="3200" dirty="0"/>
        </a:p>
      </dgm:t>
    </dgm:pt>
    <dgm:pt modelId="{CB81BFBB-C346-4567-8AE2-2238993702A7}" type="parTrans" cxnId="{FD00E921-20B3-4E9A-A834-00DCAC8DBED2}">
      <dgm:prSet/>
      <dgm:spPr/>
      <dgm:t>
        <a:bodyPr/>
        <a:lstStyle/>
        <a:p>
          <a:endParaRPr lang="en-GB"/>
        </a:p>
      </dgm:t>
    </dgm:pt>
    <dgm:pt modelId="{E31081AF-B54D-49DF-AA95-DA26FD3E7779}" type="sibTrans" cxnId="{FD00E921-20B3-4E9A-A834-00DCAC8DBED2}">
      <dgm:prSet/>
      <dgm:spPr/>
      <dgm:t>
        <a:bodyPr/>
        <a:lstStyle/>
        <a:p>
          <a:endParaRPr lang="en-GB"/>
        </a:p>
      </dgm:t>
    </dgm:pt>
    <dgm:pt modelId="{E5E118C6-E0DD-4CBF-9411-94863369E138}">
      <dgm:prSet phldrT="[Text]" custT="1"/>
      <dgm:spPr/>
      <dgm:t>
        <a:bodyPr/>
        <a:lstStyle/>
        <a:p>
          <a:pPr algn="l"/>
          <a:r>
            <a:rPr lang="en-GB" sz="3200" dirty="0" smtClean="0"/>
            <a:t>support student learning by answering questions and giving assistance</a:t>
          </a:r>
          <a:endParaRPr lang="en-GB" sz="3200" dirty="0"/>
        </a:p>
      </dgm:t>
    </dgm:pt>
    <dgm:pt modelId="{30CCB075-1615-474B-A035-31E67895DC46}" type="parTrans" cxnId="{B96EEE81-2859-4218-8C62-CA674B616093}">
      <dgm:prSet/>
      <dgm:spPr/>
      <dgm:t>
        <a:bodyPr/>
        <a:lstStyle/>
        <a:p>
          <a:endParaRPr lang="en-GB"/>
        </a:p>
      </dgm:t>
    </dgm:pt>
    <dgm:pt modelId="{E1D664F6-C407-422A-822B-55C972028F8C}" type="sibTrans" cxnId="{B96EEE81-2859-4218-8C62-CA674B616093}">
      <dgm:prSet/>
      <dgm:spPr/>
      <dgm:t>
        <a:bodyPr/>
        <a:lstStyle/>
        <a:p>
          <a:endParaRPr lang="en-GB"/>
        </a:p>
      </dgm:t>
    </dgm:pt>
    <dgm:pt modelId="{4CE84491-8B52-4333-B3AD-5C93D85B2412}">
      <dgm:prSet phldrT="[Text]" custT="1"/>
      <dgm:spPr/>
      <dgm:t>
        <a:bodyPr/>
        <a:lstStyle/>
        <a:p>
          <a:r>
            <a:rPr lang="en-GB" sz="3200" dirty="0" smtClean="0"/>
            <a:t>Feedback</a:t>
          </a:r>
          <a:endParaRPr lang="en-GB" sz="3200" dirty="0"/>
        </a:p>
      </dgm:t>
    </dgm:pt>
    <dgm:pt modelId="{D8A2B5EB-5E2F-4D47-AACF-6968C7650A66}" type="parTrans" cxnId="{C12C44CB-6CC2-45A3-8203-12FDE9A11F97}">
      <dgm:prSet/>
      <dgm:spPr/>
      <dgm:t>
        <a:bodyPr/>
        <a:lstStyle/>
        <a:p>
          <a:endParaRPr lang="en-GB"/>
        </a:p>
      </dgm:t>
    </dgm:pt>
    <dgm:pt modelId="{3FA01889-AC63-44A8-9021-2F5189F92A45}" type="sibTrans" cxnId="{C12C44CB-6CC2-45A3-8203-12FDE9A11F97}">
      <dgm:prSet/>
      <dgm:spPr/>
      <dgm:t>
        <a:bodyPr/>
        <a:lstStyle/>
        <a:p>
          <a:endParaRPr lang="en-GB"/>
        </a:p>
      </dgm:t>
    </dgm:pt>
    <dgm:pt modelId="{51189EA8-DEDC-4212-BF08-2B462D0246B2}">
      <dgm:prSet phldrT="[Text]" custT="1"/>
      <dgm:spPr/>
      <dgm:t>
        <a:bodyPr/>
        <a:lstStyle/>
        <a:p>
          <a:pPr algn="l"/>
          <a:r>
            <a:rPr lang="en-GB" sz="3200" dirty="0" smtClean="0"/>
            <a:t>provide feedback  (marking, comments on student work, etc.)</a:t>
          </a:r>
          <a:endParaRPr lang="en-GB" sz="3200" dirty="0"/>
        </a:p>
      </dgm:t>
    </dgm:pt>
    <dgm:pt modelId="{DA66C36D-40FE-409F-A8D8-5413810372AE}" type="parTrans" cxnId="{E77DC926-F7A9-4046-BFB3-6B910D142101}">
      <dgm:prSet/>
      <dgm:spPr/>
      <dgm:t>
        <a:bodyPr/>
        <a:lstStyle/>
        <a:p>
          <a:endParaRPr lang="en-GB"/>
        </a:p>
      </dgm:t>
    </dgm:pt>
    <dgm:pt modelId="{BDFCC827-88CC-4E66-B3EA-36DCFE7360AC}" type="sibTrans" cxnId="{E77DC926-F7A9-4046-BFB3-6B910D142101}">
      <dgm:prSet/>
      <dgm:spPr/>
      <dgm:t>
        <a:bodyPr/>
        <a:lstStyle/>
        <a:p>
          <a:endParaRPr lang="en-GB"/>
        </a:p>
      </dgm:t>
    </dgm:pt>
    <dgm:pt modelId="{92CF60FB-9D12-48F2-884D-345447E554AD}" type="pres">
      <dgm:prSet presAssocID="{F32FE53D-C926-4C81-B3F8-ECF4F0CEB0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F1BA9BF-91EB-4AAB-8AFA-C2EC026C83C8}" type="pres">
      <dgm:prSet presAssocID="{EE1759E4-74A4-422D-87B8-E138DD7009CC}" presName="root" presStyleCnt="0"/>
      <dgm:spPr/>
    </dgm:pt>
    <dgm:pt modelId="{3B67B4E1-DD7A-43C6-A00F-2A120A86EF71}" type="pres">
      <dgm:prSet presAssocID="{EE1759E4-74A4-422D-87B8-E138DD7009CC}" presName="rootComposite" presStyleCnt="0"/>
      <dgm:spPr/>
    </dgm:pt>
    <dgm:pt modelId="{81F7DB35-CDD3-46EE-8223-2F049AAE207C}" type="pres">
      <dgm:prSet presAssocID="{EE1759E4-74A4-422D-87B8-E138DD7009CC}" presName="rootText" presStyleLbl="node1" presStyleIdx="0" presStyleCnt="3"/>
      <dgm:spPr/>
      <dgm:t>
        <a:bodyPr/>
        <a:lstStyle/>
        <a:p>
          <a:endParaRPr lang="en-US"/>
        </a:p>
      </dgm:t>
    </dgm:pt>
    <dgm:pt modelId="{65295BEE-44E3-4D8B-9C9A-C273B6C9BE1C}" type="pres">
      <dgm:prSet presAssocID="{EE1759E4-74A4-422D-87B8-E138DD7009CC}" presName="rootConnector" presStyleLbl="node1" presStyleIdx="0" presStyleCnt="3"/>
      <dgm:spPr/>
      <dgm:t>
        <a:bodyPr/>
        <a:lstStyle/>
        <a:p>
          <a:endParaRPr lang="en-US"/>
        </a:p>
      </dgm:t>
    </dgm:pt>
    <dgm:pt modelId="{E4F42CC1-6C7F-466D-907E-D53D80B75171}" type="pres">
      <dgm:prSet presAssocID="{EE1759E4-74A4-422D-87B8-E138DD7009CC}" presName="childShape" presStyleCnt="0"/>
      <dgm:spPr/>
    </dgm:pt>
    <dgm:pt modelId="{A842073B-6F20-490D-BBBC-7442F17723A6}" type="pres">
      <dgm:prSet presAssocID="{93D39E66-E056-4F5E-9DA8-29432EDB64A1}" presName="Name13" presStyleLbl="parChTrans1D2" presStyleIdx="0" presStyleCnt="3"/>
      <dgm:spPr/>
      <dgm:t>
        <a:bodyPr/>
        <a:lstStyle/>
        <a:p>
          <a:endParaRPr lang="en-US"/>
        </a:p>
      </dgm:t>
    </dgm:pt>
    <dgm:pt modelId="{84836274-205C-4973-9671-FAAC277D13DC}" type="pres">
      <dgm:prSet presAssocID="{853B192A-2D5A-42CD-9A1A-293408D0BB20}" presName="childText" presStyleLbl="bgAcc1" presStyleIdx="0" presStyleCnt="3" custScaleX="132758" custScaleY="300827" custLinFactNeighborX="-149" custLinFactNeighborY="2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1A572B-0648-47B5-855C-E517C684BA87}" type="pres">
      <dgm:prSet presAssocID="{0716A051-72B5-4A98-A068-BF8DB2705CE5}" presName="root" presStyleCnt="0"/>
      <dgm:spPr/>
    </dgm:pt>
    <dgm:pt modelId="{93B1CA3F-CEFA-4E31-8BA1-3E900FCB3E04}" type="pres">
      <dgm:prSet presAssocID="{0716A051-72B5-4A98-A068-BF8DB2705CE5}" presName="rootComposite" presStyleCnt="0"/>
      <dgm:spPr/>
    </dgm:pt>
    <dgm:pt modelId="{3DA84240-A0B6-4A1D-923A-808111ADC86B}" type="pres">
      <dgm:prSet presAssocID="{0716A051-72B5-4A98-A068-BF8DB2705CE5}" presName="rootText" presStyleLbl="node1" presStyleIdx="1" presStyleCnt="3"/>
      <dgm:spPr/>
      <dgm:t>
        <a:bodyPr/>
        <a:lstStyle/>
        <a:p>
          <a:endParaRPr lang="en-US"/>
        </a:p>
      </dgm:t>
    </dgm:pt>
    <dgm:pt modelId="{34202E8B-5C65-4426-A8E5-27B3CE1B234B}" type="pres">
      <dgm:prSet presAssocID="{0716A051-72B5-4A98-A068-BF8DB2705CE5}" presName="rootConnector" presStyleLbl="node1" presStyleIdx="1" presStyleCnt="3"/>
      <dgm:spPr/>
      <dgm:t>
        <a:bodyPr/>
        <a:lstStyle/>
        <a:p>
          <a:endParaRPr lang="en-US"/>
        </a:p>
      </dgm:t>
    </dgm:pt>
    <dgm:pt modelId="{7C755BE9-12A6-4B40-99AD-E73F48464394}" type="pres">
      <dgm:prSet presAssocID="{0716A051-72B5-4A98-A068-BF8DB2705CE5}" presName="childShape" presStyleCnt="0"/>
      <dgm:spPr/>
    </dgm:pt>
    <dgm:pt modelId="{2187AE77-9D98-4D70-BBE4-0CCB18FC013F}" type="pres">
      <dgm:prSet presAssocID="{30CCB075-1615-474B-A035-31E67895DC46}" presName="Name13" presStyleLbl="parChTrans1D2" presStyleIdx="1" presStyleCnt="3"/>
      <dgm:spPr/>
      <dgm:t>
        <a:bodyPr/>
        <a:lstStyle/>
        <a:p>
          <a:endParaRPr lang="en-US"/>
        </a:p>
      </dgm:t>
    </dgm:pt>
    <dgm:pt modelId="{80A28B1E-5743-4D9C-8047-8D889302B224}" type="pres">
      <dgm:prSet presAssocID="{E5E118C6-E0DD-4CBF-9411-94863369E138}" presName="childText" presStyleLbl="bgAcc1" presStyleIdx="1" presStyleCnt="3" custScaleX="122852" custScaleY="2962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A0D9AB-CDF7-4274-82CC-17AA47A5ECC5}" type="pres">
      <dgm:prSet presAssocID="{4CE84491-8B52-4333-B3AD-5C93D85B2412}" presName="root" presStyleCnt="0"/>
      <dgm:spPr/>
    </dgm:pt>
    <dgm:pt modelId="{F2FFA6F0-71F6-4AFA-A4EF-9EE04E2271F3}" type="pres">
      <dgm:prSet presAssocID="{4CE84491-8B52-4333-B3AD-5C93D85B2412}" presName="rootComposite" presStyleCnt="0"/>
      <dgm:spPr/>
    </dgm:pt>
    <dgm:pt modelId="{810B29C5-50F2-4776-A728-9923758DC47F}" type="pres">
      <dgm:prSet presAssocID="{4CE84491-8B52-4333-B3AD-5C93D85B2412}" presName="rootText" presStyleLbl="node1" presStyleIdx="2" presStyleCnt="3"/>
      <dgm:spPr/>
      <dgm:t>
        <a:bodyPr/>
        <a:lstStyle/>
        <a:p>
          <a:endParaRPr lang="en-US"/>
        </a:p>
      </dgm:t>
    </dgm:pt>
    <dgm:pt modelId="{29FCB243-CD6B-481E-9C9A-D84245FB2E62}" type="pres">
      <dgm:prSet presAssocID="{4CE84491-8B52-4333-B3AD-5C93D85B2412}" presName="rootConnector" presStyleLbl="node1" presStyleIdx="2" presStyleCnt="3"/>
      <dgm:spPr/>
      <dgm:t>
        <a:bodyPr/>
        <a:lstStyle/>
        <a:p>
          <a:endParaRPr lang="en-US"/>
        </a:p>
      </dgm:t>
    </dgm:pt>
    <dgm:pt modelId="{A0F031B5-0AE4-424A-8316-B43982943BC8}" type="pres">
      <dgm:prSet presAssocID="{4CE84491-8B52-4333-B3AD-5C93D85B2412}" presName="childShape" presStyleCnt="0"/>
      <dgm:spPr/>
    </dgm:pt>
    <dgm:pt modelId="{6820967B-FBB0-4115-B8D0-F2444A7B4F56}" type="pres">
      <dgm:prSet presAssocID="{DA66C36D-40FE-409F-A8D8-5413810372AE}" presName="Name13" presStyleLbl="parChTrans1D2" presStyleIdx="2" presStyleCnt="3"/>
      <dgm:spPr/>
      <dgm:t>
        <a:bodyPr/>
        <a:lstStyle/>
        <a:p>
          <a:endParaRPr lang="en-US"/>
        </a:p>
      </dgm:t>
    </dgm:pt>
    <dgm:pt modelId="{E698C61E-1EB6-46E3-BC52-15826D79F42C}" type="pres">
      <dgm:prSet presAssocID="{51189EA8-DEDC-4212-BF08-2B462D0246B2}" presName="childText" presStyleLbl="bgAcc1" presStyleIdx="2" presStyleCnt="3" custScaleX="125706" custScaleY="2513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C0031D-7F01-48C1-848B-9CFA71DAFC11}" type="presOf" srcId="{F32FE53D-C926-4C81-B3F8-ECF4F0CEB0A8}" destId="{92CF60FB-9D12-48F2-884D-345447E554AD}" srcOrd="0" destOrd="0" presId="urn:microsoft.com/office/officeart/2005/8/layout/hierarchy3"/>
    <dgm:cxn modelId="{C47822FF-5F83-4793-A27A-B9896428CDE2}" type="presOf" srcId="{EE1759E4-74A4-422D-87B8-E138DD7009CC}" destId="{81F7DB35-CDD3-46EE-8223-2F049AAE207C}" srcOrd="0" destOrd="0" presId="urn:microsoft.com/office/officeart/2005/8/layout/hierarchy3"/>
    <dgm:cxn modelId="{7D4D2120-B2D7-430E-A040-6731BB3AD8F5}" type="presOf" srcId="{30CCB075-1615-474B-A035-31E67895DC46}" destId="{2187AE77-9D98-4D70-BBE4-0CCB18FC013F}" srcOrd="0" destOrd="0" presId="urn:microsoft.com/office/officeart/2005/8/layout/hierarchy3"/>
    <dgm:cxn modelId="{757AD743-F3E4-48E6-B856-7F758E3213DD}" srcId="{F32FE53D-C926-4C81-B3F8-ECF4F0CEB0A8}" destId="{EE1759E4-74A4-422D-87B8-E138DD7009CC}" srcOrd="0" destOrd="0" parTransId="{C0BD60A0-0DBA-4B1B-A901-8F2A9AC5BB3B}" sibTransId="{A2057CF7-4E02-4F56-8848-85ED28A96FD2}"/>
    <dgm:cxn modelId="{9FC7491B-35B0-41F7-A6BA-BD412EC59413}" type="presOf" srcId="{4CE84491-8B52-4333-B3AD-5C93D85B2412}" destId="{810B29C5-50F2-4776-A728-9923758DC47F}" srcOrd="0" destOrd="0" presId="urn:microsoft.com/office/officeart/2005/8/layout/hierarchy3"/>
    <dgm:cxn modelId="{E77DC926-F7A9-4046-BFB3-6B910D142101}" srcId="{4CE84491-8B52-4333-B3AD-5C93D85B2412}" destId="{51189EA8-DEDC-4212-BF08-2B462D0246B2}" srcOrd="0" destOrd="0" parTransId="{DA66C36D-40FE-409F-A8D8-5413810372AE}" sibTransId="{BDFCC827-88CC-4E66-B3EA-36DCFE7360AC}"/>
    <dgm:cxn modelId="{F9D9E023-C102-4055-AD21-DDBFB3CF0788}" type="presOf" srcId="{51189EA8-DEDC-4212-BF08-2B462D0246B2}" destId="{E698C61E-1EB6-46E3-BC52-15826D79F42C}" srcOrd="0" destOrd="0" presId="urn:microsoft.com/office/officeart/2005/8/layout/hierarchy3"/>
    <dgm:cxn modelId="{BA741457-E2B4-4BE1-8242-26F8904C8D90}" srcId="{EE1759E4-74A4-422D-87B8-E138DD7009CC}" destId="{853B192A-2D5A-42CD-9A1A-293408D0BB20}" srcOrd="0" destOrd="0" parTransId="{93D39E66-E056-4F5E-9DA8-29432EDB64A1}" sibTransId="{4AFB9ED4-A6B6-4467-9768-7BE988D451FE}"/>
    <dgm:cxn modelId="{26F1E820-0B60-45F1-89A9-3E81C9F00B8E}" type="presOf" srcId="{E5E118C6-E0DD-4CBF-9411-94863369E138}" destId="{80A28B1E-5743-4D9C-8047-8D889302B224}" srcOrd="0" destOrd="0" presId="urn:microsoft.com/office/officeart/2005/8/layout/hierarchy3"/>
    <dgm:cxn modelId="{5BA9C4F9-B78F-4B04-AF6C-E10CF27401FE}" type="presOf" srcId="{93D39E66-E056-4F5E-9DA8-29432EDB64A1}" destId="{A842073B-6F20-490D-BBBC-7442F17723A6}" srcOrd="0" destOrd="0" presId="urn:microsoft.com/office/officeart/2005/8/layout/hierarchy3"/>
    <dgm:cxn modelId="{14F68BFB-36D6-4A9B-9E3A-AF5EDD231227}" type="presOf" srcId="{853B192A-2D5A-42CD-9A1A-293408D0BB20}" destId="{84836274-205C-4973-9671-FAAC277D13DC}" srcOrd="0" destOrd="0" presId="urn:microsoft.com/office/officeart/2005/8/layout/hierarchy3"/>
    <dgm:cxn modelId="{03530316-294B-4C1E-9579-F85D3C95E578}" type="presOf" srcId="{DA66C36D-40FE-409F-A8D8-5413810372AE}" destId="{6820967B-FBB0-4115-B8D0-F2444A7B4F56}" srcOrd="0" destOrd="0" presId="urn:microsoft.com/office/officeart/2005/8/layout/hierarchy3"/>
    <dgm:cxn modelId="{D7863EAE-C2C4-4CBA-9927-6ABB27BE91F2}" type="presOf" srcId="{EE1759E4-74A4-422D-87B8-E138DD7009CC}" destId="{65295BEE-44E3-4D8B-9C9A-C273B6C9BE1C}" srcOrd="1" destOrd="0" presId="urn:microsoft.com/office/officeart/2005/8/layout/hierarchy3"/>
    <dgm:cxn modelId="{A7B71D05-2A53-4F6F-B716-890D65270C8E}" type="presOf" srcId="{0716A051-72B5-4A98-A068-BF8DB2705CE5}" destId="{3DA84240-A0B6-4A1D-923A-808111ADC86B}" srcOrd="0" destOrd="0" presId="urn:microsoft.com/office/officeart/2005/8/layout/hierarchy3"/>
    <dgm:cxn modelId="{C12C44CB-6CC2-45A3-8203-12FDE9A11F97}" srcId="{F32FE53D-C926-4C81-B3F8-ECF4F0CEB0A8}" destId="{4CE84491-8B52-4333-B3AD-5C93D85B2412}" srcOrd="2" destOrd="0" parTransId="{D8A2B5EB-5E2F-4D47-AACF-6968C7650A66}" sibTransId="{3FA01889-AC63-44A8-9021-2F5189F92A45}"/>
    <dgm:cxn modelId="{B96EEE81-2859-4218-8C62-CA674B616093}" srcId="{0716A051-72B5-4A98-A068-BF8DB2705CE5}" destId="{E5E118C6-E0DD-4CBF-9411-94863369E138}" srcOrd="0" destOrd="0" parTransId="{30CCB075-1615-474B-A035-31E67895DC46}" sibTransId="{E1D664F6-C407-422A-822B-55C972028F8C}"/>
    <dgm:cxn modelId="{FB4A7ABA-5987-437C-AB07-AD9E35AC5B7C}" type="presOf" srcId="{0716A051-72B5-4A98-A068-BF8DB2705CE5}" destId="{34202E8B-5C65-4426-A8E5-27B3CE1B234B}" srcOrd="1" destOrd="0" presId="urn:microsoft.com/office/officeart/2005/8/layout/hierarchy3"/>
    <dgm:cxn modelId="{42F534CC-7F19-4FCB-B1A9-A6ECCA91C0B3}" type="presOf" srcId="{4CE84491-8B52-4333-B3AD-5C93D85B2412}" destId="{29FCB243-CD6B-481E-9C9A-D84245FB2E62}" srcOrd="1" destOrd="0" presId="urn:microsoft.com/office/officeart/2005/8/layout/hierarchy3"/>
    <dgm:cxn modelId="{FD00E921-20B3-4E9A-A834-00DCAC8DBED2}" srcId="{F32FE53D-C926-4C81-B3F8-ECF4F0CEB0A8}" destId="{0716A051-72B5-4A98-A068-BF8DB2705CE5}" srcOrd="1" destOrd="0" parTransId="{CB81BFBB-C346-4567-8AE2-2238993702A7}" sibTransId="{E31081AF-B54D-49DF-AA95-DA26FD3E7779}"/>
    <dgm:cxn modelId="{62923510-4476-4207-8582-CAE3F94F9C9F}" type="presParOf" srcId="{92CF60FB-9D12-48F2-884D-345447E554AD}" destId="{DF1BA9BF-91EB-4AAB-8AFA-C2EC026C83C8}" srcOrd="0" destOrd="0" presId="urn:microsoft.com/office/officeart/2005/8/layout/hierarchy3"/>
    <dgm:cxn modelId="{87B9D5F6-AE2D-4B9B-B6C2-E644ADBC2156}" type="presParOf" srcId="{DF1BA9BF-91EB-4AAB-8AFA-C2EC026C83C8}" destId="{3B67B4E1-DD7A-43C6-A00F-2A120A86EF71}" srcOrd="0" destOrd="0" presId="urn:microsoft.com/office/officeart/2005/8/layout/hierarchy3"/>
    <dgm:cxn modelId="{85089889-3667-4671-93AA-2683953712CD}" type="presParOf" srcId="{3B67B4E1-DD7A-43C6-A00F-2A120A86EF71}" destId="{81F7DB35-CDD3-46EE-8223-2F049AAE207C}" srcOrd="0" destOrd="0" presId="urn:microsoft.com/office/officeart/2005/8/layout/hierarchy3"/>
    <dgm:cxn modelId="{DB16C29D-683B-457B-A3E3-5291775A8A9A}" type="presParOf" srcId="{3B67B4E1-DD7A-43C6-A00F-2A120A86EF71}" destId="{65295BEE-44E3-4D8B-9C9A-C273B6C9BE1C}" srcOrd="1" destOrd="0" presId="urn:microsoft.com/office/officeart/2005/8/layout/hierarchy3"/>
    <dgm:cxn modelId="{5535BC6E-E4F8-40F4-ADE4-DC8F6A78750E}" type="presParOf" srcId="{DF1BA9BF-91EB-4AAB-8AFA-C2EC026C83C8}" destId="{E4F42CC1-6C7F-466D-907E-D53D80B75171}" srcOrd="1" destOrd="0" presId="urn:microsoft.com/office/officeart/2005/8/layout/hierarchy3"/>
    <dgm:cxn modelId="{3E225B92-005D-4E04-A761-4475EE0766DB}" type="presParOf" srcId="{E4F42CC1-6C7F-466D-907E-D53D80B75171}" destId="{A842073B-6F20-490D-BBBC-7442F17723A6}" srcOrd="0" destOrd="0" presId="urn:microsoft.com/office/officeart/2005/8/layout/hierarchy3"/>
    <dgm:cxn modelId="{6B34F27C-453C-4597-861B-5B81834BBBE1}" type="presParOf" srcId="{E4F42CC1-6C7F-466D-907E-D53D80B75171}" destId="{84836274-205C-4973-9671-FAAC277D13DC}" srcOrd="1" destOrd="0" presId="urn:microsoft.com/office/officeart/2005/8/layout/hierarchy3"/>
    <dgm:cxn modelId="{A37FA3FA-6535-4CC8-878B-C8128455310F}" type="presParOf" srcId="{92CF60FB-9D12-48F2-884D-345447E554AD}" destId="{E91A572B-0648-47B5-855C-E517C684BA87}" srcOrd="1" destOrd="0" presId="urn:microsoft.com/office/officeart/2005/8/layout/hierarchy3"/>
    <dgm:cxn modelId="{E1E629CF-5FFD-4205-A662-A33D347386A8}" type="presParOf" srcId="{E91A572B-0648-47B5-855C-E517C684BA87}" destId="{93B1CA3F-CEFA-4E31-8BA1-3E900FCB3E04}" srcOrd="0" destOrd="0" presId="urn:microsoft.com/office/officeart/2005/8/layout/hierarchy3"/>
    <dgm:cxn modelId="{AE0AF0B4-8CC6-4664-8E0C-A5DB2A2E00A2}" type="presParOf" srcId="{93B1CA3F-CEFA-4E31-8BA1-3E900FCB3E04}" destId="{3DA84240-A0B6-4A1D-923A-808111ADC86B}" srcOrd="0" destOrd="0" presId="urn:microsoft.com/office/officeart/2005/8/layout/hierarchy3"/>
    <dgm:cxn modelId="{59CE8DC1-039D-451C-AC61-F46C94951300}" type="presParOf" srcId="{93B1CA3F-CEFA-4E31-8BA1-3E900FCB3E04}" destId="{34202E8B-5C65-4426-A8E5-27B3CE1B234B}" srcOrd="1" destOrd="0" presId="urn:microsoft.com/office/officeart/2005/8/layout/hierarchy3"/>
    <dgm:cxn modelId="{EAF48025-47B2-4F3F-806B-1116B956791D}" type="presParOf" srcId="{E91A572B-0648-47B5-855C-E517C684BA87}" destId="{7C755BE9-12A6-4B40-99AD-E73F48464394}" srcOrd="1" destOrd="0" presId="urn:microsoft.com/office/officeart/2005/8/layout/hierarchy3"/>
    <dgm:cxn modelId="{5B82E52F-5E2C-47C0-9E5A-350B2559BF52}" type="presParOf" srcId="{7C755BE9-12A6-4B40-99AD-E73F48464394}" destId="{2187AE77-9D98-4D70-BBE4-0CCB18FC013F}" srcOrd="0" destOrd="0" presId="urn:microsoft.com/office/officeart/2005/8/layout/hierarchy3"/>
    <dgm:cxn modelId="{0D305162-C3A8-4EFA-93ED-1E667A737036}" type="presParOf" srcId="{7C755BE9-12A6-4B40-99AD-E73F48464394}" destId="{80A28B1E-5743-4D9C-8047-8D889302B224}" srcOrd="1" destOrd="0" presId="urn:microsoft.com/office/officeart/2005/8/layout/hierarchy3"/>
    <dgm:cxn modelId="{AB86C228-3B0A-447F-950C-18B3067ECBA7}" type="presParOf" srcId="{92CF60FB-9D12-48F2-884D-345447E554AD}" destId="{95A0D9AB-CDF7-4274-82CC-17AA47A5ECC5}" srcOrd="2" destOrd="0" presId="urn:microsoft.com/office/officeart/2005/8/layout/hierarchy3"/>
    <dgm:cxn modelId="{A411D144-D7B5-444A-8AF9-4C61CA0C1BA7}" type="presParOf" srcId="{95A0D9AB-CDF7-4274-82CC-17AA47A5ECC5}" destId="{F2FFA6F0-71F6-4AFA-A4EF-9EE04E2271F3}" srcOrd="0" destOrd="0" presId="urn:microsoft.com/office/officeart/2005/8/layout/hierarchy3"/>
    <dgm:cxn modelId="{FE8D7CD4-E06E-4F08-8E11-3EB047A7D2AA}" type="presParOf" srcId="{F2FFA6F0-71F6-4AFA-A4EF-9EE04E2271F3}" destId="{810B29C5-50F2-4776-A728-9923758DC47F}" srcOrd="0" destOrd="0" presId="urn:microsoft.com/office/officeart/2005/8/layout/hierarchy3"/>
    <dgm:cxn modelId="{98BE2839-BA44-452C-9B99-9232DDDBD041}" type="presParOf" srcId="{F2FFA6F0-71F6-4AFA-A4EF-9EE04E2271F3}" destId="{29FCB243-CD6B-481E-9C9A-D84245FB2E62}" srcOrd="1" destOrd="0" presId="urn:microsoft.com/office/officeart/2005/8/layout/hierarchy3"/>
    <dgm:cxn modelId="{C98F58B2-8C25-489D-9DD9-6460CBF05F05}" type="presParOf" srcId="{95A0D9AB-CDF7-4274-82CC-17AA47A5ECC5}" destId="{A0F031B5-0AE4-424A-8316-B43982943BC8}" srcOrd="1" destOrd="0" presId="urn:microsoft.com/office/officeart/2005/8/layout/hierarchy3"/>
    <dgm:cxn modelId="{0C1653B6-DA55-45BE-8FFE-09505C26DEDB}" type="presParOf" srcId="{A0F031B5-0AE4-424A-8316-B43982943BC8}" destId="{6820967B-FBB0-4115-B8D0-F2444A7B4F56}" srcOrd="0" destOrd="0" presId="urn:microsoft.com/office/officeart/2005/8/layout/hierarchy3"/>
    <dgm:cxn modelId="{8B5C084E-FB3D-45C8-A9E2-86AA0BC6E68B}" type="presParOf" srcId="{A0F031B5-0AE4-424A-8316-B43982943BC8}" destId="{E698C61E-1EB6-46E3-BC52-15826D79F42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2D35DA-FAF1-4868-867D-652A2A030F8A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B8C9EB8-9E96-4B58-8805-BFBFA62906AE}">
      <dgm:prSet phldrT="[Text]" custT="1"/>
      <dgm:spPr/>
      <dgm:t>
        <a:bodyPr/>
        <a:lstStyle/>
        <a:p>
          <a:r>
            <a:rPr lang="en-US" sz="3200" dirty="0" smtClean="0"/>
            <a:t>1. Resources</a:t>
          </a:r>
          <a:endParaRPr lang="en-CA" sz="3200" dirty="0"/>
        </a:p>
      </dgm:t>
    </dgm:pt>
    <dgm:pt modelId="{972B50EB-0DCE-4261-B415-0C3A6BE69476}" type="parTrans" cxnId="{4A908159-2778-4F14-AE6C-B0B3C52CC7EC}">
      <dgm:prSet/>
      <dgm:spPr/>
      <dgm:t>
        <a:bodyPr/>
        <a:lstStyle/>
        <a:p>
          <a:endParaRPr lang="en-CA"/>
        </a:p>
      </dgm:t>
    </dgm:pt>
    <dgm:pt modelId="{200672BE-E0FF-4439-BD8C-A502F2B6D2F2}" type="sibTrans" cxnId="{4A908159-2778-4F14-AE6C-B0B3C52CC7EC}">
      <dgm:prSet/>
      <dgm:spPr/>
      <dgm:t>
        <a:bodyPr/>
        <a:lstStyle/>
        <a:p>
          <a:endParaRPr lang="en-CA"/>
        </a:p>
      </dgm:t>
    </dgm:pt>
    <dgm:pt modelId="{63316B1E-4B70-4201-AFFD-06DB64111E17}">
      <dgm:prSet phldrT="[Text]" custT="1"/>
      <dgm:spPr/>
      <dgm:t>
        <a:bodyPr/>
        <a:lstStyle/>
        <a:p>
          <a:r>
            <a:rPr lang="en-US" sz="3200" dirty="0" smtClean="0"/>
            <a:t>2. Practice</a:t>
          </a:r>
          <a:endParaRPr lang="en-CA" sz="3200" dirty="0"/>
        </a:p>
      </dgm:t>
    </dgm:pt>
    <dgm:pt modelId="{E2419871-1B2C-407E-B0FE-3E7126ABA3DB}" type="parTrans" cxnId="{E4431139-2761-455F-BA5F-53C3A05E00A7}">
      <dgm:prSet/>
      <dgm:spPr/>
      <dgm:t>
        <a:bodyPr/>
        <a:lstStyle/>
        <a:p>
          <a:endParaRPr lang="en-CA"/>
        </a:p>
      </dgm:t>
    </dgm:pt>
    <dgm:pt modelId="{E57D924F-6936-493A-950F-ED227623C12A}" type="sibTrans" cxnId="{E4431139-2761-455F-BA5F-53C3A05E00A7}">
      <dgm:prSet/>
      <dgm:spPr/>
      <dgm:t>
        <a:bodyPr/>
        <a:lstStyle/>
        <a:p>
          <a:endParaRPr lang="en-CA"/>
        </a:p>
      </dgm:t>
    </dgm:pt>
    <dgm:pt modelId="{1D197920-1A01-40C7-AC78-CE48243CA208}">
      <dgm:prSet phldrT="[Text]" custT="1"/>
      <dgm:spPr/>
      <dgm:t>
        <a:bodyPr/>
        <a:lstStyle/>
        <a:p>
          <a:r>
            <a:rPr lang="en-US" sz="3200" dirty="0" smtClean="0"/>
            <a:t>3. Assessment </a:t>
          </a:r>
          <a:endParaRPr lang="en-CA" sz="3200" dirty="0"/>
        </a:p>
      </dgm:t>
    </dgm:pt>
    <dgm:pt modelId="{EE0C315F-E7EC-4377-AB88-FFE75A5DC977}" type="parTrans" cxnId="{5F42B667-29E4-4951-94CF-9450EC59BF82}">
      <dgm:prSet/>
      <dgm:spPr/>
      <dgm:t>
        <a:bodyPr/>
        <a:lstStyle/>
        <a:p>
          <a:endParaRPr lang="en-CA"/>
        </a:p>
      </dgm:t>
    </dgm:pt>
    <dgm:pt modelId="{4ED86E9A-B168-4381-A7CF-F905250500BF}" type="sibTrans" cxnId="{5F42B667-29E4-4951-94CF-9450EC59BF82}">
      <dgm:prSet/>
      <dgm:spPr/>
      <dgm:t>
        <a:bodyPr/>
        <a:lstStyle/>
        <a:p>
          <a:endParaRPr lang="en-CA"/>
        </a:p>
      </dgm:t>
    </dgm:pt>
    <dgm:pt modelId="{6D52C8A1-0B24-42B9-BE76-A16F4632A4CC}" type="pres">
      <dgm:prSet presAssocID="{422D35DA-FAF1-4868-867D-652A2A030F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0C6C20-5883-4400-9E54-D28323694EDF}" type="pres">
      <dgm:prSet presAssocID="{422D35DA-FAF1-4868-867D-652A2A030F8A}" presName="arrow" presStyleLbl="bgShp" presStyleIdx="0" presStyleCnt="1"/>
      <dgm:spPr>
        <a:solidFill>
          <a:srgbClr val="00B0F0"/>
        </a:solidFill>
        <a:ln w="38100">
          <a:solidFill>
            <a:srgbClr val="002060"/>
          </a:solidFill>
        </a:ln>
      </dgm:spPr>
      <dgm:t>
        <a:bodyPr/>
        <a:lstStyle/>
        <a:p>
          <a:endParaRPr lang="en-GB"/>
        </a:p>
      </dgm:t>
    </dgm:pt>
    <dgm:pt modelId="{3E3EAC40-4F63-419F-914A-5CB1F1CD2601}" type="pres">
      <dgm:prSet presAssocID="{422D35DA-FAF1-4868-867D-652A2A030F8A}" presName="points" presStyleCnt="0"/>
      <dgm:spPr/>
      <dgm:t>
        <a:bodyPr/>
        <a:lstStyle/>
        <a:p>
          <a:endParaRPr lang="en-GB"/>
        </a:p>
      </dgm:t>
    </dgm:pt>
    <dgm:pt modelId="{A6CFF141-1534-4CDB-AD67-9EF3D30E8882}" type="pres">
      <dgm:prSet presAssocID="{2B8C9EB8-9E96-4B58-8805-BFBFA62906AE}" presName="compositeA" presStyleCnt="0"/>
      <dgm:spPr/>
      <dgm:t>
        <a:bodyPr/>
        <a:lstStyle/>
        <a:p>
          <a:endParaRPr lang="en-GB"/>
        </a:p>
      </dgm:t>
    </dgm:pt>
    <dgm:pt modelId="{98F93108-FF79-4E98-BA7E-229EEECE183B}" type="pres">
      <dgm:prSet presAssocID="{2B8C9EB8-9E96-4B58-8805-BFBFA62906AE}" presName="textA" presStyleLbl="revTx" presStyleIdx="0" presStyleCnt="3" custScaleX="2528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9BA44F-7A36-4212-AAF9-D9137D5D7752}" type="pres">
      <dgm:prSet presAssocID="{2B8C9EB8-9E96-4B58-8805-BFBFA62906AE}" presName="circleA" presStyleLbl="node1" presStyleIdx="0" presStyleCnt="3"/>
      <dgm:spPr>
        <a:solidFill>
          <a:srgbClr val="00B050"/>
        </a:solidFill>
      </dgm:spPr>
      <dgm:t>
        <a:bodyPr/>
        <a:lstStyle/>
        <a:p>
          <a:endParaRPr lang="en-GB"/>
        </a:p>
      </dgm:t>
    </dgm:pt>
    <dgm:pt modelId="{1558BE24-C24D-406C-B870-118F29E4CF3A}" type="pres">
      <dgm:prSet presAssocID="{2B8C9EB8-9E96-4B58-8805-BFBFA62906AE}" presName="spaceA" presStyleCnt="0"/>
      <dgm:spPr/>
      <dgm:t>
        <a:bodyPr/>
        <a:lstStyle/>
        <a:p>
          <a:endParaRPr lang="en-GB"/>
        </a:p>
      </dgm:t>
    </dgm:pt>
    <dgm:pt modelId="{0D6429F1-033A-4519-8DEC-65E2C3F6CBE7}" type="pres">
      <dgm:prSet presAssocID="{200672BE-E0FF-4439-BD8C-A502F2B6D2F2}" presName="space" presStyleCnt="0"/>
      <dgm:spPr/>
      <dgm:t>
        <a:bodyPr/>
        <a:lstStyle/>
        <a:p>
          <a:endParaRPr lang="en-GB"/>
        </a:p>
      </dgm:t>
    </dgm:pt>
    <dgm:pt modelId="{D6136370-900A-40F7-B9B3-70A4907FB544}" type="pres">
      <dgm:prSet presAssocID="{63316B1E-4B70-4201-AFFD-06DB64111E17}" presName="compositeB" presStyleCnt="0"/>
      <dgm:spPr/>
      <dgm:t>
        <a:bodyPr/>
        <a:lstStyle/>
        <a:p>
          <a:endParaRPr lang="en-GB"/>
        </a:p>
      </dgm:t>
    </dgm:pt>
    <dgm:pt modelId="{2F008D67-D0E6-47F5-95A7-CA87DFE3A537}" type="pres">
      <dgm:prSet presAssocID="{63316B1E-4B70-4201-AFFD-06DB64111E17}" presName="textB" presStyleLbl="revTx" presStyleIdx="1" presStyleCnt="3" custScaleX="2215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5FF924-C2D8-4AEE-891A-E6A9377D25ED}" type="pres">
      <dgm:prSet presAssocID="{63316B1E-4B70-4201-AFFD-06DB64111E17}" presName="circleB" presStyleLbl="node1" presStyleIdx="1" presStyleCnt="3"/>
      <dgm:spPr>
        <a:solidFill>
          <a:srgbClr val="00B050"/>
        </a:solidFill>
      </dgm:spPr>
      <dgm:t>
        <a:bodyPr/>
        <a:lstStyle/>
        <a:p>
          <a:endParaRPr lang="en-GB"/>
        </a:p>
      </dgm:t>
    </dgm:pt>
    <dgm:pt modelId="{AA493285-61AC-4E18-819E-4CF94B3C3110}" type="pres">
      <dgm:prSet presAssocID="{63316B1E-4B70-4201-AFFD-06DB64111E17}" presName="spaceB" presStyleCnt="0"/>
      <dgm:spPr/>
      <dgm:t>
        <a:bodyPr/>
        <a:lstStyle/>
        <a:p>
          <a:endParaRPr lang="en-GB"/>
        </a:p>
      </dgm:t>
    </dgm:pt>
    <dgm:pt modelId="{75ED1445-B2AD-496F-B148-3A8AA4F5EF65}" type="pres">
      <dgm:prSet presAssocID="{E57D924F-6936-493A-950F-ED227623C12A}" presName="space" presStyleCnt="0"/>
      <dgm:spPr/>
      <dgm:t>
        <a:bodyPr/>
        <a:lstStyle/>
        <a:p>
          <a:endParaRPr lang="en-GB"/>
        </a:p>
      </dgm:t>
    </dgm:pt>
    <dgm:pt modelId="{99FA5CE6-FCFB-424B-BEEE-0F72A1CC8D11}" type="pres">
      <dgm:prSet presAssocID="{1D197920-1A01-40C7-AC78-CE48243CA208}" presName="compositeA" presStyleCnt="0"/>
      <dgm:spPr/>
      <dgm:t>
        <a:bodyPr/>
        <a:lstStyle/>
        <a:p>
          <a:endParaRPr lang="en-GB"/>
        </a:p>
      </dgm:t>
    </dgm:pt>
    <dgm:pt modelId="{F9FEAEF1-F934-4FD7-AE7E-BA3DC5720E3E}" type="pres">
      <dgm:prSet presAssocID="{1D197920-1A01-40C7-AC78-CE48243CA208}" presName="textA" presStyleLbl="revTx" presStyleIdx="2" presStyleCnt="3" custScaleX="290961" custLinFactNeighborX="9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D5BAC1-197B-4D7B-BEEA-3AF1102C0C12}" type="pres">
      <dgm:prSet presAssocID="{1D197920-1A01-40C7-AC78-CE48243CA208}" presName="circleA" presStyleLbl="node1" presStyleIdx="2" presStyleCnt="3"/>
      <dgm:spPr>
        <a:solidFill>
          <a:srgbClr val="00B050"/>
        </a:solidFill>
      </dgm:spPr>
      <dgm:t>
        <a:bodyPr/>
        <a:lstStyle/>
        <a:p>
          <a:endParaRPr lang="en-GB"/>
        </a:p>
      </dgm:t>
    </dgm:pt>
    <dgm:pt modelId="{5EB0D311-688B-4CA6-BFCF-08E2065F15E6}" type="pres">
      <dgm:prSet presAssocID="{1D197920-1A01-40C7-AC78-CE48243CA208}" presName="spaceA" presStyleCnt="0"/>
      <dgm:spPr/>
      <dgm:t>
        <a:bodyPr/>
        <a:lstStyle/>
        <a:p>
          <a:endParaRPr lang="en-GB"/>
        </a:p>
      </dgm:t>
    </dgm:pt>
  </dgm:ptLst>
  <dgm:cxnLst>
    <dgm:cxn modelId="{E4431139-2761-455F-BA5F-53C3A05E00A7}" srcId="{422D35DA-FAF1-4868-867D-652A2A030F8A}" destId="{63316B1E-4B70-4201-AFFD-06DB64111E17}" srcOrd="1" destOrd="0" parTransId="{E2419871-1B2C-407E-B0FE-3E7126ABA3DB}" sibTransId="{E57D924F-6936-493A-950F-ED227623C12A}"/>
    <dgm:cxn modelId="{5F42B667-29E4-4951-94CF-9450EC59BF82}" srcId="{422D35DA-FAF1-4868-867D-652A2A030F8A}" destId="{1D197920-1A01-40C7-AC78-CE48243CA208}" srcOrd="2" destOrd="0" parTransId="{EE0C315F-E7EC-4377-AB88-FFE75A5DC977}" sibTransId="{4ED86E9A-B168-4381-A7CF-F905250500BF}"/>
    <dgm:cxn modelId="{C569275E-C70A-4F6A-8009-2A6FFEC890C9}" type="presOf" srcId="{2B8C9EB8-9E96-4B58-8805-BFBFA62906AE}" destId="{98F93108-FF79-4E98-BA7E-229EEECE183B}" srcOrd="0" destOrd="0" presId="urn:microsoft.com/office/officeart/2005/8/layout/hProcess11"/>
    <dgm:cxn modelId="{03A0A377-C0A1-48F4-B199-195710EEC77E}" type="presOf" srcId="{1D197920-1A01-40C7-AC78-CE48243CA208}" destId="{F9FEAEF1-F934-4FD7-AE7E-BA3DC5720E3E}" srcOrd="0" destOrd="0" presId="urn:microsoft.com/office/officeart/2005/8/layout/hProcess11"/>
    <dgm:cxn modelId="{50E4F74A-208B-4228-BB38-967DE511AC14}" type="presOf" srcId="{422D35DA-FAF1-4868-867D-652A2A030F8A}" destId="{6D52C8A1-0B24-42B9-BE76-A16F4632A4CC}" srcOrd="0" destOrd="0" presId="urn:microsoft.com/office/officeart/2005/8/layout/hProcess11"/>
    <dgm:cxn modelId="{4A908159-2778-4F14-AE6C-B0B3C52CC7EC}" srcId="{422D35DA-FAF1-4868-867D-652A2A030F8A}" destId="{2B8C9EB8-9E96-4B58-8805-BFBFA62906AE}" srcOrd="0" destOrd="0" parTransId="{972B50EB-0DCE-4261-B415-0C3A6BE69476}" sibTransId="{200672BE-E0FF-4439-BD8C-A502F2B6D2F2}"/>
    <dgm:cxn modelId="{357D8817-99B9-4E12-B48E-5BE4E6F9CA4B}" type="presOf" srcId="{63316B1E-4B70-4201-AFFD-06DB64111E17}" destId="{2F008D67-D0E6-47F5-95A7-CA87DFE3A537}" srcOrd="0" destOrd="0" presId="urn:microsoft.com/office/officeart/2005/8/layout/hProcess11"/>
    <dgm:cxn modelId="{5A9B49E9-3F2A-4219-8C6F-4290B11F4F0B}" type="presParOf" srcId="{6D52C8A1-0B24-42B9-BE76-A16F4632A4CC}" destId="{370C6C20-5883-4400-9E54-D28323694EDF}" srcOrd="0" destOrd="0" presId="urn:microsoft.com/office/officeart/2005/8/layout/hProcess11"/>
    <dgm:cxn modelId="{9B738A2A-B304-4DF5-81FD-8C7680C92666}" type="presParOf" srcId="{6D52C8A1-0B24-42B9-BE76-A16F4632A4CC}" destId="{3E3EAC40-4F63-419F-914A-5CB1F1CD2601}" srcOrd="1" destOrd="0" presId="urn:microsoft.com/office/officeart/2005/8/layout/hProcess11"/>
    <dgm:cxn modelId="{94373A3C-6556-4439-A0D3-57842E5A3C9E}" type="presParOf" srcId="{3E3EAC40-4F63-419F-914A-5CB1F1CD2601}" destId="{A6CFF141-1534-4CDB-AD67-9EF3D30E8882}" srcOrd="0" destOrd="0" presId="urn:microsoft.com/office/officeart/2005/8/layout/hProcess11"/>
    <dgm:cxn modelId="{E226C8BE-53F0-4109-BA94-A146217B265E}" type="presParOf" srcId="{A6CFF141-1534-4CDB-AD67-9EF3D30E8882}" destId="{98F93108-FF79-4E98-BA7E-229EEECE183B}" srcOrd="0" destOrd="0" presId="urn:microsoft.com/office/officeart/2005/8/layout/hProcess11"/>
    <dgm:cxn modelId="{ABFFE060-D20D-47FE-A469-AA54F91A511A}" type="presParOf" srcId="{A6CFF141-1534-4CDB-AD67-9EF3D30E8882}" destId="{209BA44F-7A36-4212-AAF9-D9137D5D7752}" srcOrd="1" destOrd="0" presId="urn:microsoft.com/office/officeart/2005/8/layout/hProcess11"/>
    <dgm:cxn modelId="{BEE39B2E-C02E-4750-9656-B49534312FDA}" type="presParOf" srcId="{A6CFF141-1534-4CDB-AD67-9EF3D30E8882}" destId="{1558BE24-C24D-406C-B870-118F29E4CF3A}" srcOrd="2" destOrd="0" presId="urn:microsoft.com/office/officeart/2005/8/layout/hProcess11"/>
    <dgm:cxn modelId="{D8AA337B-67A8-4202-8D02-8A94B2F43399}" type="presParOf" srcId="{3E3EAC40-4F63-419F-914A-5CB1F1CD2601}" destId="{0D6429F1-033A-4519-8DEC-65E2C3F6CBE7}" srcOrd="1" destOrd="0" presId="urn:microsoft.com/office/officeart/2005/8/layout/hProcess11"/>
    <dgm:cxn modelId="{A2903604-986F-416B-A4A9-4B871916FC55}" type="presParOf" srcId="{3E3EAC40-4F63-419F-914A-5CB1F1CD2601}" destId="{D6136370-900A-40F7-B9B3-70A4907FB544}" srcOrd="2" destOrd="0" presId="urn:microsoft.com/office/officeart/2005/8/layout/hProcess11"/>
    <dgm:cxn modelId="{A10B1073-4EEB-410B-80FE-EB0DB29D819E}" type="presParOf" srcId="{D6136370-900A-40F7-B9B3-70A4907FB544}" destId="{2F008D67-D0E6-47F5-95A7-CA87DFE3A537}" srcOrd="0" destOrd="0" presId="urn:microsoft.com/office/officeart/2005/8/layout/hProcess11"/>
    <dgm:cxn modelId="{7E625B42-C812-43D7-8502-A2A43155B89D}" type="presParOf" srcId="{D6136370-900A-40F7-B9B3-70A4907FB544}" destId="{875FF924-C2D8-4AEE-891A-E6A9377D25ED}" srcOrd="1" destOrd="0" presId="urn:microsoft.com/office/officeart/2005/8/layout/hProcess11"/>
    <dgm:cxn modelId="{4428BC37-5452-4A69-A0E8-80791EAF03D7}" type="presParOf" srcId="{D6136370-900A-40F7-B9B3-70A4907FB544}" destId="{AA493285-61AC-4E18-819E-4CF94B3C3110}" srcOrd="2" destOrd="0" presId="urn:microsoft.com/office/officeart/2005/8/layout/hProcess11"/>
    <dgm:cxn modelId="{BD12A271-8FBE-4179-A28D-D63CCE58B4E4}" type="presParOf" srcId="{3E3EAC40-4F63-419F-914A-5CB1F1CD2601}" destId="{75ED1445-B2AD-496F-B148-3A8AA4F5EF65}" srcOrd="3" destOrd="0" presId="urn:microsoft.com/office/officeart/2005/8/layout/hProcess11"/>
    <dgm:cxn modelId="{194FDC7C-B772-448C-8C38-20AA4D3463E4}" type="presParOf" srcId="{3E3EAC40-4F63-419F-914A-5CB1F1CD2601}" destId="{99FA5CE6-FCFB-424B-BEEE-0F72A1CC8D11}" srcOrd="4" destOrd="0" presId="urn:microsoft.com/office/officeart/2005/8/layout/hProcess11"/>
    <dgm:cxn modelId="{8C58DE02-660D-43D5-9C04-B2324DA4705E}" type="presParOf" srcId="{99FA5CE6-FCFB-424B-BEEE-0F72A1CC8D11}" destId="{F9FEAEF1-F934-4FD7-AE7E-BA3DC5720E3E}" srcOrd="0" destOrd="0" presId="urn:microsoft.com/office/officeart/2005/8/layout/hProcess11"/>
    <dgm:cxn modelId="{E9A44466-1D5B-4D06-A061-465070A9E14A}" type="presParOf" srcId="{99FA5CE6-FCFB-424B-BEEE-0F72A1CC8D11}" destId="{60D5BAC1-197B-4D7B-BEEA-3AF1102C0C12}" srcOrd="1" destOrd="0" presId="urn:microsoft.com/office/officeart/2005/8/layout/hProcess11"/>
    <dgm:cxn modelId="{D99F1921-958F-46B8-B08E-6D090D0130C4}" type="presParOf" srcId="{99FA5CE6-FCFB-424B-BEEE-0F72A1CC8D11}" destId="{5EB0D311-688B-4CA6-BFCF-08E2065F15E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D35DA-FAF1-4868-867D-652A2A030F8A}" type="doc">
      <dgm:prSet loTypeId="urn:microsoft.com/office/officeart/2009/3/layout/PhasedProcess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2B8C9EB8-9E96-4B58-8805-BFBFA62906AE}">
      <dgm:prSet phldrT="[Text]" custT="1"/>
      <dgm:spPr/>
      <dgm:t>
        <a:bodyPr/>
        <a:lstStyle/>
        <a:p>
          <a:r>
            <a:rPr lang="en-US" sz="3200" b="1" dirty="0" smtClean="0"/>
            <a:t>1.  Resources</a:t>
          </a:r>
          <a:endParaRPr lang="en-CA" sz="1400" b="1" dirty="0">
            <a:solidFill>
              <a:srgbClr val="00B0F0"/>
            </a:solidFill>
          </a:endParaRPr>
        </a:p>
      </dgm:t>
    </dgm:pt>
    <dgm:pt modelId="{972B50EB-0DCE-4261-B415-0C3A6BE69476}" type="parTrans" cxnId="{4A908159-2778-4F14-AE6C-B0B3C52CC7EC}">
      <dgm:prSet/>
      <dgm:spPr/>
      <dgm:t>
        <a:bodyPr/>
        <a:lstStyle/>
        <a:p>
          <a:endParaRPr lang="en-CA"/>
        </a:p>
      </dgm:t>
    </dgm:pt>
    <dgm:pt modelId="{200672BE-E0FF-4439-BD8C-A502F2B6D2F2}" type="sibTrans" cxnId="{4A908159-2778-4F14-AE6C-B0B3C52CC7EC}">
      <dgm:prSet/>
      <dgm:spPr/>
      <dgm:t>
        <a:bodyPr/>
        <a:lstStyle/>
        <a:p>
          <a:endParaRPr lang="en-CA"/>
        </a:p>
      </dgm:t>
    </dgm:pt>
    <dgm:pt modelId="{195E8427-150F-4B04-AE7B-7B1B0EA33CDC}">
      <dgm:prSet phldrT="[Text]" custT="1"/>
      <dgm:spPr/>
      <dgm:t>
        <a:bodyPr/>
        <a:lstStyle/>
        <a:p>
          <a:r>
            <a:rPr lang="en-US" sz="3200" b="1" dirty="0" smtClean="0"/>
            <a:t>Schedule</a:t>
          </a:r>
          <a:endParaRPr lang="en-CA" sz="3200" b="1" dirty="0"/>
        </a:p>
      </dgm:t>
    </dgm:pt>
    <dgm:pt modelId="{AF15DBEA-5993-4E88-90F5-01E023DF214F}" type="parTrans" cxnId="{F47BB13B-7AED-40B4-B685-64C3CE51EC89}">
      <dgm:prSet/>
      <dgm:spPr/>
      <dgm:t>
        <a:bodyPr/>
        <a:lstStyle/>
        <a:p>
          <a:endParaRPr lang="en-CA"/>
        </a:p>
      </dgm:t>
    </dgm:pt>
    <dgm:pt modelId="{16772836-7FBC-4011-90B2-D929A301A9F3}" type="sibTrans" cxnId="{F47BB13B-7AED-40B4-B685-64C3CE51EC89}">
      <dgm:prSet/>
      <dgm:spPr/>
      <dgm:t>
        <a:bodyPr/>
        <a:lstStyle/>
        <a:p>
          <a:endParaRPr lang="en-CA"/>
        </a:p>
      </dgm:t>
    </dgm:pt>
    <dgm:pt modelId="{38293AB1-F557-4531-B5C9-057C4F6EF09F}">
      <dgm:prSet phldrT="[Text]" custT="1"/>
      <dgm:spPr/>
      <dgm:t>
        <a:bodyPr/>
        <a:lstStyle/>
        <a:p>
          <a:r>
            <a:rPr lang="en-US" sz="3200" b="1" dirty="0" smtClean="0"/>
            <a:t>Canvas</a:t>
          </a:r>
          <a:endParaRPr lang="en-CA" sz="3200" b="1" dirty="0"/>
        </a:p>
      </dgm:t>
    </dgm:pt>
    <dgm:pt modelId="{F649A432-FAE3-46B3-8FF4-34BB2475F0D5}" type="parTrans" cxnId="{55ADDC2B-60C4-4794-9E6D-BE10F326AC78}">
      <dgm:prSet/>
      <dgm:spPr/>
      <dgm:t>
        <a:bodyPr/>
        <a:lstStyle/>
        <a:p>
          <a:endParaRPr lang="en-CA"/>
        </a:p>
      </dgm:t>
    </dgm:pt>
    <dgm:pt modelId="{57EAD900-0F88-424B-9AA9-5B99B8F6F6E2}" type="sibTrans" cxnId="{55ADDC2B-60C4-4794-9E6D-BE10F326AC78}">
      <dgm:prSet/>
      <dgm:spPr/>
      <dgm:t>
        <a:bodyPr/>
        <a:lstStyle/>
        <a:p>
          <a:endParaRPr lang="en-CA"/>
        </a:p>
      </dgm:t>
    </dgm:pt>
    <dgm:pt modelId="{30E5CA29-E183-4E7E-B4F7-AB0521CA4C14}">
      <dgm:prSet phldrT="[Text]" custT="1"/>
      <dgm:spPr/>
      <dgm:t>
        <a:bodyPr/>
        <a:lstStyle/>
        <a:p>
          <a:r>
            <a:rPr lang="en-US" sz="3200" b="1" dirty="0" smtClean="0"/>
            <a:t>Textbook</a:t>
          </a:r>
          <a:endParaRPr lang="en-CA" sz="3200" b="1" dirty="0"/>
        </a:p>
      </dgm:t>
    </dgm:pt>
    <dgm:pt modelId="{F315719B-06CC-4206-A4FA-0DE016C58CEF}" type="parTrans" cxnId="{0AEABFC8-132A-4500-879E-B840396B46E8}">
      <dgm:prSet/>
      <dgm:spPr/>
      <dgm:t>
        <a:bodyPr/>
        <a:lstStyle/>
        <a:p>
          <a:endParaRPr lang="en-GB"/>
        </a:p>
      </dgm:t>
    </dgm:pt>
    <dgm:pt modelId="{106E4D9B-7A3F-45C2-8566-8BC09BB12EBD}" type="sibTrans" cxnId="{0AEABFC8-132A-4500-879E-B840396B46E8}">
      <dgm:prSet/>
      <dgm:spPr/>
      <dgm:t>
        <a:bodyPr/>
        <a:lstStyle/>
        <a:p>
          <a:endParaRPr lang="en-GB"/>
        </a:p>
      </dgm:t>
    </dgm:pt>
    <dgm:pt modelId="{4AF2B1F5-8416-44CC-814B-872AD8F213E3}" type="pres">
      <dgm:prSet presAssocID="{422D35DA-FAF1-4868-867D-652A2A030F8A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812A192-A8C8-46E3-845D-E1C73701D56B}" type="pres">
      <dgm:prSet presAssocID="{422D35DA-FAF1-4868-867D-652A2A030F8A}" presName="middleComposite" presStyleCnt="0"/>
      <dgm:spPr/>
      <dgm:t>
        <a:bodyPr/>
        <a:lstStyle/>
        <a:p>
          <a:endParaRPr lang="en-GB"/>
        </a:p>
      </dgm:t>
    </dgm:pt>
    <dgm:pt modelId="{9FE7532B-ECB5-4DE1-86EE-E83E8EACEBBF}" type="pres">
      <dgm:prSet presAssocID="{422D35DA-FAF1-4868-867D-652A2A030F8A}" presName="leftComposite" presStyleCnt="0"/>
      <dgm:spPr/>
      <dgm:t>
        <a:bodyPr/>
        <a:lstStyle/>
        <a:p>
          <a:endParaRPr lang="en-GB"/>
        </a:p>
      </dgm:t>
    </dgm:pt>
    <dgm:pt modelId="{7EB77595-83C2-4AF1-9630-351ACE430BE8}" type="pres">
      <dgm:prSet presAssocID="{195E8427-150F-4B04-AE7B-7B1B0EA33CDC}" presName="childText1_1" presStyleLbl="vennNode1" presStyleIdx="0" presStyleCnt="6" custScaleX="129461" custScaleY="123636" custLinFactNeighborX="864" custLinFactNeighborY="49689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6EB93757-9E47-40B7-8559-4956F6A5682C}" type="pres">
      <dgm:prSet presAssocID="{195E8427-150F-4B04-AE7B-7B1B0EA33CDC}" presName="ellipse1" presStyleLbl="vennNode1" presStyleIdx="1" presStyleCnt="6" custLinFactY="14003" custLinFactNeighborX="54085" custLinFactNeighborY="100000"/>
      <dgm:spPr/>
      <dgm:t>
        <a:bodyPr/>
        <a:lstStyle/>
        <a:p>
          <a:endParaRPr lang="en-GB"/>
        </a:p>
      </dgm:t>
    </dgm:pt>
    <dgm:pt modelId="{550CD951-A87D-465B-A9E9-3AA46897EBF4}" type="pres">
      <dgm:prSet presAssocID="{195E8427-150F-4B04-AE7B-7B1B0EA33CDC}" presName="ellipse2" presStyleLbl="vennNode1" presStyleIdx="2" presStyleCnt="6" custLinFactY="73967" custLinFactNeighborX="3024" custLinFactNeighborY="100000"/>
      <dgm:spPr/>
      <dgm:t>
        <a:bodyPr/>
        <a:lstStyle/>
        <a:p>
          <a:endParaRPr lang="en-GB"/>
        </a:p>
      </dgm:t>
    </dgm:pt>
    <dgm:pt modelId="{0CAB74D0-8639-4E5D-B675-8657E028489A}" type="pres">
      <dgm:prSet presAssocID="{30E5CA29-E183-4E7E-B4F7-AB0521CA4C14}" presName="childText1_2" presStyleLbl="vennNode1" presStyleIdx="3" presStyleCnt="6" custScaleX="131145" custScaleY="132301" custLinFactNeighborX="10960" custLinFactNeighborY="37627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AAE624CF-CAB2-478D-9308-325EA9AE6AFD}" type="pres">
      <dgm:prSet presAssocID="{30E5CA29-E183-4E7E-B4F7-AB0521CA4C14}" presName="ellipse3" presStyleLbl="vennNode1" presStyleIdx="4" presStyleCnt="6" custLinFactX="5054" custLinFactY="71708" custLinFactNeighborX="100000" custLinFactNeighborY="100000"/>
      <dgm:spPr/>
      <dgm:t>
        <a:bodyPr/>
        <a:lstStyle/>
        <a:p>
          <a:endParaRPr lang="en-GB"/>
        </a:p>
      </dgm:t>
    </dgm:pt>
    <dgm:pt modelId="{431FC9C0-A605-44CA-9D65-5B5E42DDE290}" type="pres">
      <dgm:prSet presAssocID="{38293AB1-F557-4531-B5C9-057C4F6EF09F}" presName="childText1_3" presStyleLbl="vennNode1" presStyleIdx="5" presStyleCnt="6" custScaleX="125921" custScaleY="123087" custLinFactNeighborX="26581" custLinFactNeighborY="42969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5CFDE8B0-6A70-4784-87A3-BCB1542F4F12}" type="pres">
      <dgm:prSet presAssocID="{422D35DA-FAF1-4868-867D-652A2A030F8A}" presName="parentText1" presStyleLbl="revTx" presStyleIdx="0" presStyleCnt="1" custLinFactY="-200000" custLinFactNeighborX="471" custLinFactNeighborY="-213234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ADDC2B-60C4-4794-9E6D-BE10F326AC78}" srcId="{2B8C9EB8-9E96-4B58-8805-BFBFA62906AE}" destId="{38293AB1-F557-4531-B5C9-057C4F6EF09F}" srcOrd="2" destOrd="0" parTransId="{F649A432-FAE3-46B3-8FF4-34BB2475F0D5}" sibTransId="{57EAD900-0F88-424B-9AA9-5B99B8F6F6E2}"/>
    <dgm:cxn modelId="{DA5843EE-6F7C-41FE-A02A-5708983FF19D}" type="presOf" srcId="{2B8C9EB8-9E96-4B58-8805-BFBFA62906AE}" destId="{5CFDE8B0-6A70-4784-87A3-BCB1542F4F12}" srcOrd="0" destOrd="0" presId="urn:microsoft.com/office/officeart/2009/3/layout/PhasedProcess"/>
    <dgm:cxn modelId="{F47BB13B-7AED-40B4-B685-64C3CE51EC89}" srcId="{2B8C9EB8-9E96-4B58-8805-BFBFA62906AE}" destId="{195E8427-150F-4B04-AE7B-7B1B0EA33CDC}" srcOrd="0" destOrd="0" parTransId="{AF15DBEA-5993-4E88-90F5-01E023DF214F}" sibTransId="{16772836-7FBC-4011-90B2-D929A301A9F3}"/>
    <dgm:cxn modelId="{D9FE3038-783D-49C4-AAD3-4B34547B23A1}" type="presOf" srcId="{30E5CA29-E183-4E7E-B4F7-AB0521CA4C14}" destId="{0CAB74D0-8639-4E5D-B675-8657E028489A}" srcOrd="0" destOrd="0" presId="urn:microsoft.com/office/officeart/2009/3/layout/PhasedProcess"/>
    <dgm:cxn modelId="{6E603107-F73F-45D6-8985-922F977F4340}" type="presOf" srcId="{422D35DA-FAF1-4868-867D-652A2A030F8A}" destId="{4AF2B1F5-8416-44CC-814B-872AD8F213E3}" srcOrd="0" destOrd="0" presId="urn:microsoft.com/office/officeart/2009/3/layout/PhasedProcess"/>
    <dgm:cxn modelId="{0AEABFC8-132A-4500-879E-B840396B46E8}" srcId="{2B8C9EB8-9E96-4B58-8805-BFBFA62906AE}" destId="{30E5CA29-E183-4E7E-B4F7-AB0521CA4C14}" srcOrd="1" destOrd="0" parTransId="{F315719B-06CC-4206-A4FA-0DE016C58CEF}" sibTransId="{106E4D9B-7A3F-45C2-8566-8BC09BB12EBD}"/>
    <dgm:cxn modelId="{4A908159-2778-4F14-AE6C-B0B3C52CC7EC}" srcId="{422D35DA-FAF1-4868-867D-652A2A030F8A}" destId="{2B8C9EB8-9E96-4B58-8805-BFBFA62906AE}" srcOrd="0" destOrd="0" parTransId="{972B50EB-0DCE-4261-B415-0C3A6BE69476}" sibTransId="{200672BE-E0FF-4439-BD8C-A502F2B6D2F2}"/>
    <dgm:cxn modelId="{CAA7E4BC-1F93-49B4-A3E4-59CCC960741F}" type="presOf" srcId="{195E8427-150F-4B04-AE7B-7B1B0EA33CDC}" destId="{7EB77595-83C2-4AF1-9630-351ACE430BE8}" srcOrd="0" destOrd="0" presId="urn:microsoft.com/office/officeart/2009/3/layout/PhasedProcess"/>
    <dgm:cxn modelId="{9218F589-F232-4A2C-8120-762C1863D47C}" type="presOf" srcId="{38293AB1-F557-4531-B5C9-057C4F6EF09F}" destId="{431FC9C0-A605-44CA-9D65-5B5E42DDE290}" srcOrd="0" destOrd="0" presId="urn:microsoft.com/office/officeart/2009/3/layout/PhasedProcess"/>
    <dgm:cxn modelId="{BC39CE68-D3BC-4352-8EEF-E59E37C7442C}" type="presParOf" srcId="{4AF2B1F5-8416-44CC-814B-872AD8F213E3}" destId="{4812A192-A8C8-46E3-845D-E1C73701D56B}" srcOrd="0" destOrd="0" presId="urn:microsoft.com/office/officeart/2009/3/layout/PhasedProcess"/>
    <dgm:cxn modelId="{28F1558D-63EC-477C-A543-4D12AE0905A3}" type="presParOf" srcId="{4AF2B1F5-8416-44CC-814B-872AD8F213E3}" destId="{9FE7532B-ECB5-4DE1-86EE-E83E8EACEBBF}" srcOrd="1" destOrd="0" presId="urn:microsoft.com/office/officeart/2009/3/layout/PhasedProcess"/>
    <dgm:cxn modelId="{EBA7F2CA-E75E-4F57-8F99-F5AF2A42FE56}" type="presParOf" srcId="{9FE7532B-ECB5-4DE1-86EE-E83E8EACEBBF}" destId="{7EB77595-83C2-4AF1-9630-351ACE430BE8}" srcOrd="0" destOrd="0" presId="urn:microsoft.com/office/officeart/2009/3/layout/PhasedProcess"/>
    <dgm:cxn modelId="{36023734-F82B-4E8C-868A-0ABBCF50936C}" type="presParOf" srcId="{9FE7532B-ECB5-4DE1-86EE-E83E8EACEBBF}" destId="{6EB93757-9E47-40B7-8559-4956F6A5682C}" srcOrd="1" destOrd="0" presId="urn:microsoft.com/office/officeart/2009/3/layout/PhasedProcess"/>
    <dgm:cxn modelId="{294DFB18-9BC5-47E6-BD6E-36CAF3150EDE}" type="presParOf" srcId="{9FE7532B-ECB5-4DE1-86EE-E83E8EACEBBF}" destId="{550CD951-A87D-465B-A9E9-3AA46897EBF4}" srcOrd="2" destOrd="0" presId="urn:microsoft.com/office/officeart/2009/3/layout/PhasedProcess"/>
    <dgm:cxn modelId="{0F19D9C0-C064-49AC-A8E1-BB66AB651A91}" type="presParOf" srcId="{9FE7532B-ECB5-4DE1-86EE-E83E8EACEBBF}" destId="{0CAB74D0-8639-4E5D-B675-8657E028489A}" srcOrd="3" destOrd="0" presId="urn:microsoft.com/office/officeart/2009/3/layout/PhasedProcess"/>
    <dgm:cxn modelId="{1F849B8A-3739-4987-A0A4-851A8F87BBB7}" type="presParOf" srcId="{9FE7532B-ECB5-4DE1-86EE-E83E8EACEBBF}" destId="{AAE624CF-CAB2-478D-9308-325EA9AE6AFD}" srcOrd="4" destOrd="0" presId="urn:microsoft.com/office/officeart/2009/3/layout/PhasedProcess"/>
    <dgm:cxn modelId="{99BC10D8-55F1-428C-A5CF-C87809954F77}" type="presParOf" srcId="{9FE7532B-ECB5-4DE1-86EE-E83E8EACEBBF}" destId="{431FC9C0-A605-44CA-9D65-5B5E42DDE290}" srcOrd="5" destOrd="0" presId="urn:microsoft.com/office/officeart/2009/3/layout/PhasedProcess"/>
    <dgm:cxn modelId="{413B1047-814B-4CCE-BC52-1F519C91AADF}" type="presParOf" srcId="{4AF2B1F5-8416-44CC-814B-872AD8F213E3}" destId="{5CFDE8B0-6A70-4784-87A3-BCB1542F4F12}" srcOrd="2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2D35DA-FAF1-4868-867D-652A2A030F8A}" type="doc">
      <dgm:prSet loTypeId="urn:microsoft.com/office/officeart/2009/3/layout/PhasedProcess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2B8C9EB8-9E96-4B58-8805-BFBFA62906AE}">
      <dgm:prSet phldrT="[Text]" custT="1"/>
      <dgm:spPr/>
      <dgm:t>
        <a:bodyPr/>
        <a:lstStyle/>
        <a:p>
          <a:r>
            <a:rPr lang="en-US" sz="3200" b="1" dirty="0" smtClean="0"/>
            <a:t>2.  Practice</a:t>
          </a:r>
          <a:endParaRPr lang="en-CA" sz="3200" b="1" dirty="0"/>
        </a:p>
      </dgm:t>
    </dgm:pt>
    <dgm:pt modelId="{972B50EB-0DCE-4261-B415-0C3A6BE69476}" type="parTrans" cxnId="{4A908159-2778-4F14-AE6C-B0B3C52CC7EC}">
      <dgm:prSet/>
      <dgm:spPr/>
      <dgm:t>
        <a:bodyPr/>
        <a:lstStyle/>
        <a:p>
          <a:endParaRPr lang="en-CA"/>
        </a:p>
      </dgm:t>
    </dgm:pt>
    <dgm:pt modelId="{200672BE-E0FF-4439-BD8C-A502F2B6D2F2}" type="sibTrans" cxnId="{4A908159-2778-4F14-AE6C-B0B3C52CC7EC}">
      <dgm:prSet/>
      <dgm:spPr/>
      <dgm:t>
        <a:bodyPr/>
        <a:lstStyle/>
        <a:p>
          <a:endParaRPr lang="en-CA"/>
        </a:p>
      </dgm:t>
    </dgm:pt>
    <dgm:pt modelId="{195E8427-150F-4B04-AE7B-7B1B0EA33CDC}">
      <dgm:prSet phldrT="[Text]" custT="1"/>
      <dgm:spPr/>
      <dgm:t>
        <a:bodyPr/>
        <a:lstStyle/>
        <a:p>
          <a:r>
            <a:rPr lang="en-US" sz="3200" b="1" dirty="0" smtClean="0"/>
            <a:t>Homework</a:t>
          </a:r>
          <a:endParaRPr lang="en-CA" sz="3200" b="1" dirty="0"/>
        </a:p>
      </dgm:t>
    </dgm:pt>
    <dgm:pt modelId="{AF15DBEA-5993-4E88-90F5-01E023DF214F}" type="parTrans" cxnId="{F47BB13B-7AED-40B4-B685-64C3CE51EC89}">
      <dgm:prSet/>
      <dgm:spPr/>
      <dgm:t>
        <a:bodyPr/>
        <a:lstStyle/>
        <a:p>
          <a:endParaRPr lang="en-CA"/>
        </a:p>
      </dgm:t>
    </dgm:pt>
    <dgm:pt modelId="{16772836-7FBC-4011-90B2-D929A301A9F3}" type="sibTrans" cxnId="{F47BB13B-7AED-40B4-B685-64C3CE51EC89}">
      <dgm:prSet/>
      <dgm:spPr/>
      <dgm:t>
        <a:bodyPr/>
        <a:lstStyle/>
        <a:p>
          <a:endParaRPr lang="en-CA"/>
        </a:p>
      </dgm:t>
    </dgm:pt>
    <dgm:pt modelId="{38293AB1-F557-4531-B5C9-057C4F6EF09F}">
      <dgm:prSet phldrT="[Text]" custT="1"/>
      <dgm:spPr/>
      <dgm:t>
        <a:bodyPr/>
        <a:lstStyle/>
        <a:p>
          <a:r>
            <a:rPr lang="en-CA" sz="3200" b="1" dirty="0" smtClean="0"/>
            <a:t>Blogs</a:t>
          </a:r>
          <a:endParaRPr lang="en-CA" sz="3200" b="1" dirty="0"/>
        </a:p>
      </dgm:t>
    </dgm:pt>
    <dgm:pt modelId="{F649A432-FAE3-46B3-8FF4-34BB2475F0D5}" type="parTrans" cxnId="{55ADDC2B-60C4-4794-9E6D-BE10F326AC78}">
      <dgm:prSet/>
      <dgm:spPr/>
      <dgm:t>
        <a:bodyPr/>
        <a:lstStyle/>
        <a:p>
          <a:endParaRPr lang="en-CA"/>
        </a:p>
      </dgm:t>
    </dgm:pt>
    <dgm:pt modelId="{57EAD900-0F88-424B-9AA9-5B99B8F6F6E2}" type="sibTrans" cxnId="{55ADDC2B-60C4-4794-9E6D-BE10F326AC78}">
      <dgm:prSet/>
      <dgm:spPr/>
      <dgm:t>
        <a:bodyPr/>
        <a:lstStyle/>
        <a:p>
          <a:endParaRPr lang="en-CA"/>
        </a:p>
      </dgm:t>
    </dgm:pt>
    <dgm:pt modelId="{30E5CA29-E183-4E7E-B4F7-AB0521CA4C14}">
      <dgm:prSet phldrT="[Text]" custT="1"/>
      <dgm:spPr/>
      <dgm:t>
        <a:bodyPr/>
        <a:lstStyle/>
        <a:p>
          <a:r>
            <a:rPr lang="en-US" sz="3200" b="1" dirty="0" smtClean="0"/>
            <a:t>Senpai Drill</a:t>
          </a:r>
          <a:endParaRPr lang="en-CA" sz="3200" b="1" dirty="0"/>
        </a:p>
      </dgm:t>
    </dgm:pt>
    <dgm:pt modelId="{F315719B-06CC-4206-A4FA-0DE016C58CEF}" type="parTrans" cxnId="{0AEABFC8-132A-4500-879E-B840396B46E8}">
      <dgm:prSet/>
      <dgm:spPr/>
      <dgm:t>
        <a:bodyPr/>
        <a:lstStyle/>
        <a:p>
          <a:endParaRPr lang="en-GB"/>
        </a:p>
      </dgm:t>
    </dgm:pt>
    <dgm:pt modelId="{106E4D9B-7A3F-45C2-8566-8BC09BB12EBD}" type="sibTrans" cxnId="{0AEABFC8-132A-4500-879E-B840396B46E8}">
      <dgm:prSet/>
      <dgm:spPr/>
      <dgm:t>
        <a:bodyPr/>
        <a:lstStyle/>
        <a:p>
          <a:endParaRPr lang="en-GB"/>
        </a:p>
      </dgm:t>
    </dgm:pt>
    <dgm:pt modelId="{4AF2B1F5-8416-44CC-814B-872AD8F213E3}" type="pres">
      <dgm:prSet presAssocID="{422D35DA-FAF1-4868-867D-652A2A030F8A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812A192-A8C8-46E3-845D-E1C73701D56B}" type="pres">
      <dgm:prSet presAssocID="{422D35DA-FAF1-4868-867D-652A2A030F8A}" presName="middleComposite" presStyleCnt="0"/>
      <dgm:spPr/>
      <dgm:t>
        <a:bodyPr/>
        <a:lstStyle/>
        <a:p>
          <a:endParaRPr lang="en-GB"/>
        </a:p>
      </dgm:t>
    </dgm:pt>
    <dgm:pt modelId="{9FE7532B-ECB5-4DE1-86EE-E83E8EACEBBF}" type="pres">
      <dgm:prSet presAssocID="{422D35DA-FAF1-4868-867D-652A2A030F8A}" presName="leftComposite" presStyleCnt="0"/>
      <dgm:spPr/>
      <dgm:t>
        <a:bodyPr/>
        <a:lstStyle/>
        <a:p>
          <a:endParaRPr lang="en-GB"/>
        </a:p>
      </dgm:t>
    </dgm:pt>
    <dgm:pt modelId="{7EB77595-83C2-4AF1-9630-351ACE430BE8}" type="pres">
      <dgm:prSet presAssocID="{195E8427-150F-4B04-AE7B-7B1B0EA33CDC}" presName="childText1_1" presStyleLbl="vennNode1" presStyleIdx="0" presStyleCnt="6" custScaleX="150773" custScaleY="142758" custLinFactNeighborX="876" custLinFactNeighborY="46418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6EB93757-9E47-40B7-8559-4956F6A5682C}" type="pres">
      <dgm:prSet presAssocID="{195E8427-150F-4B04-AE7B-7B1B0EA33CDC}" presName="ellipse1" presStyleLbl="vennNode1" presStyleIdx="1" presStyleCnt="6" custLinFactNeighborX="-18202" custLinFactNeighborY="91984"/>
      <dgm:spPr/>
      <dgm:t>
        <a:bodyPr/>
        <a:lstStyle/>
        <a:p>
          <a:endParaRPr lang="en-GB"/>
        </a:p>
      </dgm:t>
    </dgm:pt>
    <dgm:pt modelId="{550CD951-A87D-465B-A9E9-3AA46897EBF4}" type="pres">
      <dgm:prSet presAssocID="{195E8427-150F-4B04-AE7B-7B1B0EA33CDC}" presName="ellipse2" presStyleLbl="vennNode1" presStyleIdx="2" presStyleCnt="6" custLinFactY="89469" custLinFactNeighborX="41611" custLinFactNeighborY="100000"/>
      <dgm:spPr/>
      <dgm:t>
        <a:bodyPr/>
        <a:lstStyle/>
        <a:p>
          <a:endParaRPr lang="en-GB"/>
        </a:p>
      </dgm:t>
    </dgm:pt>
    <dgm:pt modelId="{0CAB74D0-8639-4E5D-B675-8657E028489A}" type="pres">
      <dgm:prSet presAssocID="{30E5CA29-E183-4E7E-B4F7-AB0521CA4C14}" presName="childText1_2" presStyleLbl="vennNode1" presStyleIdx="3" presStyleCnt="6" custScaleX="145911" custScaleY="130541" custLinFactNeighborX="876" custLinFactNeighborY="46418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AAE624CF-CAB2-478D-9308-325EA9AE6AFD}" type="pres">
      <dgm:prSet presAssocID="{30E5CA29-E183-4E7E-B4F7-AB0521CA4C14}" presName="ellipse3" presStyleLbl="vennNode1" presStyleIdx="4" presStyleCnt="6" custLinFactY="81093" custLinFactNeighborX="33333" custLinFactNeighborY="100000"/>
      <dgm:spPr/>
      <dgm:t>
        <a:bodyPr/>
        <a:lstStyle/>
        <a:p>
          <a:endParaRPr lang="en-GB"/>
        </a:p>
      </dgm:t>
    </dgm:pt>
    <dgm:pt modelId="{431FC9C0-A605-44CA-9D65-5B5E42DDE290}" type="pres">
      <dgm:prSet presAssocID="{38293AB1-F557-4531-B5C9-057C4F6EF09F}" presName="childText1_3" presStyleLbl="vennNode1" presStyleIdx="5" presStyleCnt="6" custScaleX="140129" custScaleY="139223" custLinFactNeighborX="876" custLinFactNeighborY="46418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5CFDE8B0-6A70-4784-87A3-BCB1542F4F12}" type="pres">
      <dgm:prSet presAssocID="{422D35DA-FAF1-4868-867D-652A2A030F8A}" presName="parentText1" presStyleLbl="revTx" presStyleIdx="0" presStyleCnt="1" custLinFactY="-200000" custLinFactNeighborX="1102" custLinFactNeighborY="-224386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908159-2778-4F14-AE6C-B0B3C52CC7EC}" srcId="{422D35DA-FAF1-4868-867D-652A2A030F8A}" destId="{2B8C9EB8-9E96-4B58-8805-BFBFA62906AE}" srcOrd="0" destOrd="0" parTransId="{972B50EB-0DCE-4261-B415-0C3A6BE69476}" sibTransId="{200672BE-E0FF-4439-BD8C-A502F2B6D2F2}"/>
    <dgm:cxn modelId="{0D1FA054-5EE9-47ED-9F15-6E2CADFD8845}" type="presOf" srcId="{422D35DA-FAF1-4868-867D-652A2A030F8A}" destId="{4AF2B1F5-8416-44CC-814B-872AD8F213E3}" srcOrd="0" destOrd="0" presId="urn:microsoft.com/office/officeart/2009/3/layout/PhasedProcess"/>
    <dgm:cxn modelId="{55ADDC2B-60C4-4794-9E6D-BE10F326AC78}" srcId="{2B8C9EB8-9E96-4B58-8805-BFBFA62906AE}" destId="{38293AB1-F557-4531-B5C9-057C4F6EF09F}" srcOrd="2" destOrd="0" parTransId="{F649A432-FAE3-46B3-8FF4-34BB2475F0D5}" sibTransId="{57EAD900-0F88-424B-9AA9-5B99B8F6F6E2}"/>
    <dgm:cxn modelId="{0AEABFC8-132A-4500-879E-B840396B46E8}" srcId="{2B8C9EB8-9E96-4B58-8805-BFBFA62906AE}" destId="{30E5CA29-E183-4E7E-B4F7-AB0521CA4C14}" srcOrd="1" destOrd="0" parTransId="{F315719B-06CC-4206-A4FA-0DE016C58CEF}" sibTransId="{106E4D9B-7A3F-45C2-8566-8BC09BB12EBD}"/>
    <dgm:cxn modelId="{C21E247C-0D4B-4A14-8570-40009CB038F7}" type="presOf" srcId="{38293AB1-F557-4531-B5C9-057C4F6EF09F}" destId="{431FC9C0-A605-44CA-9D65-5B5E42DDE290}" srcOrd="0" destOrd="0" presId="urn:microsoft.com/office/officeart/2009/3/layout/PhasedProcess"/>
    <dgm:cxn modelId="{006EC7D2-772C-4CA3-85C4-A690536DDEE6}" type="presOf" srcId="{195E8427-150F-4B04-AE7B-7B1B0EA33CDC}" destId="{7EB77595-83C2-4AF1-9630-351ACE430BE8}" srcOrd="0" destOrd="0" presId="urn:microsoft.com/office/officeart/2009/3/layout/PhasedProcess"/>
    <dgm:cxn modelId="{68E02DA7-1C5F-40E4-B68B-A5CADF2653E0}" type="presOf" srcId="{2B8C9EB8-9E96-4B58-8805-BFBFA62906AE}" destId="{5CFDE8B0-6A70-4784-87A3-BCB1542F4F12}" srcOrd="0" destOrd="0" presId="urn:microsoft.com/office/officeart/2009/3/layout/PhasedProcess"/>
    <dgm:cxn modelId="{F47BB13B-7AED-40B4-B685-64C3CE51EC89}" srcId="{2B8C9EB8-9E96-4B58-8805-BFBFA62906AE}" destId="{195E8427-150F-4B04-AE7B-7B1B0EA33CDC}" srcOrd="0" destOrd="0" parTransId="{AF15DBEA-5993-4E88-90F5-01E023DF214F}" sibTransId="{16772836-7FBC-4011-90B2-D929A301A9F3}"/>
    <dgm:cxn modelId="{E0773E47-DCC9-4A51-B648-D1410725D89A}" type="presOf" srcId="{30E5CA29-E183-4E7E-B4F7-AB0521CA4C14}" destId="{0CAB74D0-8639-4E5D-B675-8657E028489A}" srcOrd="0" destOrd="0" presId="urn:microsoft.com/office/officeart/2009/3/layout/PhasedProcess"/>
    <dgm:cxn modelId="{8FE8BC73-E217-452E-A463-51007D773826}" type="presParOf" srcId="{4AF2B1F5-8416-44CC-814B-872AD8F213E3}" destId="{4812A192-A8C8-46E3-845D-E1C73701D56B}" srcOrd="0" destOrd="0" presId="urn:microsoft.com/office/officeart/2009/3/layout/PhasedProcess"/>
    <dgm:cxn modelId="{8926B5BD-CF13-4C93-8E30-43ABEAD42DFF}" type="presParOf" srcId="{4AF2B1F5-8416-44CC-814B-872AD8F213E3}" destId="{9FE7532B-ECB5-4DE1-86EE-E83E8EACEBBF}" srcOrd="1" destOrd="0" presId="urn:microsoft.com/office/officeart/2009/3/layout/PhasedProcess"/>
    <dgm:cxn modelId="{6EF1EBF0-841C-44B8-A83D-F1F2A0A5D325}" type="presParOf" srcId="{9FE7532B-ECB5-4DE1-86EE-E83E8EACEBBF}" destId="{7EB77595-83C2-4AF1-9630-351ACE430BE8}" srcOrd="0" destOrd="0" presId="urn:microsoft.com/office/officeart/2009/3/layout/PhasedProcess"/>
    <dgm:cxn modelId="{25EA793B-3C58-4BAF-AF24-485C1912D25E}" type="presParOf" srcId="{9FE7532B-ECB5-4DE1-86EE-E83E8EACEBBF}" destId="{6EB93757-9E47-40B7-8559-4956F6A5682C}" srcOrd="1" destOrd="0" presId="urn:microsoft.com/office/officeart/2009/3/layout/PhasedProcess"/>
    <dgm:cxn modelId="{36654A6B-C761-489B-B8BA-B1E719898D0B}" type="presParOf" srcId="{9FE7532B-ECB5-4DE1-86EE-E83E8EACEBBF}" destId="{550CD951-A87D-465B-A9E9-3AA46897EBF4}" srcOrd="2" destOrd="0" presId="urn:microsoft.com/office/officeart/2009/3/layout/PhasedProcess"/>
    <dgm:cxn modelId="{2B5BA9D6-6ABB-4C9B-86B0-B20E57B4C256}" type="presParOf" srcId="{9FE7532B-ECB5-4DE1-86EE-E83E8EACEBBF}" destId="{0CAB74D0-8639-4E5D-B675-8657E028489A}" srcOrd="3" destOrd="0" presId="urn:microsoft.com/office/officeart/2009/3/layout/PhasedProcess"/>
    <dgm:cxn modelId="{60B3A936-8E3D-4914-A773-EE4DFE59F46F}" type="presParOf" srcId="{9FE7532B-ECB5-4DE1-86EE-E83E8EACEBBF}" destId="{AAE624CF-CAB2-478D-9308-325EA9AE6AFD}" srcOrd="4" destOrd="0" presId="urn:microsoft.com/office/officeart/2009/3/layout/PhasedProcess"/>
    <dgm:cxn modelId="{9993DC3C-378A-4797-B947-61BDDF0AD5CF}" type="presParOf" srcId="{9FE7532B-ECB5-4DE1-86EE-E83E8EACEBBF}" destId="{431FC9C0-A605-44CA-9D65-5B5E42DDE290}" srcOrd="5" destOrd="0" presId="urn:microsoft.com/office/officeart/2009/3/layout/PhasedProcess"/>
    <dgm:cxn modelId="{DDD8272D-B422-41F5-B9F2-2F5320831BA4}" type="presParOf" srcId="{4AF2B1F5-8416-44CC-814B-872AD8F213E3}" destId="{5CFDE8B0-6A70-4784-87A3-BCB1542F4F12}" srcOrd="2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2D35DA-FAF1-4868-867D-652A2A030F8A}" type="doc">
      <dgm:prSet loTypeId="urn:microsoft.com/office/officeart/2009/3/layout/PhasedProcess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2B8C9EB8-9E96-4B58-8805-BFBFA62906AE}">
      <dgm:prSet phldrT="[Text]" custT="1"/>
      <dgm:spPr/>
      <dgm:t>
        <a:bodyPr/>
        <a:lstStyle/>
        <a:p>
          <a:r>
            <a:rPr lang="en-US" sz="3200" b="1" dirty="0" smtClean="0"/>
            <a:t>3.  Assessment</a:t>
          </a:r>
          <a:endParaRPr lang="en-CA" sz="3200" b="1" dirty="0"/>
        </a:p>
      </dgm:t>
    </dgm:pt>
    <dgm:pt modelId="{972B50EB-0DCE-4261-B415-0C3A6BE69476}" type="parTrans" cxnId="{4A908159-2778-4F14-AE6C-B0B3C52CC7EC}">
      <dgm:prSet/>
      <dgm:spPr/>
      <dgm:t>
        <a:bodyPr/>
        <a:lstStyle/>
        <a:p>
          <a:endParaRPr lang="en-CA"/>
        </a:p>
      </dgm:t>
    </dgm:pt>
    <dgm:pt modelId="{200672BE-E0FF-4439-BD8C-A502F2B6D2F2}" type="sibTrans" cxnId="{4A908159-2778-4F14-AE6C-B0B3C52CC7EC}">
      <dgm:prSet/>
      <dgm:spPr/>
      <dgm:t>
        <a:bodyPr/>
        <a:lstStyle/>
        <a:p>
          <a:endParaRPr lang="en-CA"/>
        </a:p>
      </dgm:t>
    </dgm:pt>
    <dgm:pt modelId="{195E8427-150F-4B04-AE7B-7B1B0EA33CDC}">
      <dgm:prSet phldrT="[Text]" custT="1"/>
      <dgm:spPr/>
      <dgm:t>
        <a:bodyPr/>
        <a:lstStyle/>
        <a:p>
          <a:r>
            <a:rPr lang="en-US" sz="3200" b="1" dirty="0" smtClean="0"/>
            <a:t>Worksheets</a:t>
          </a:r>
          <a:endParaRPr lang="en-CA" sz="3200" b="1" dirty="0"/>
        </a:p>
      </dgm:t>
    </dgm:pt>
    <dgm:pt modelId="{AF15DBEA-5993-4E88-90F5-01E023DF214F}" type="parTrans" cxnId="{F47BB13B-7AED-40B4-B685-64C3CE51EC89}">
      <dgm:prSet/>
      <dgm:spPr/>
      <dgm:t>
        <a:bodyPr/>
        <a:lstStyle/>
        <a:p>
          <a:endParaRPr lang="en-CA"/>
        </a:p>
      </dgm:t>
    </dgm:pt>
    <dgm:pt modelId="{16772836-7FBC-4011-90B2-D929A301A9F3}" type="sibTrans" cxnId="{F47BB13B-7AED-40B4-B685-64C3CE51EC89}">
      <dgm:prSet/>
      <dgm:spPr/>
      <dgm:t>
        <a:bodyPr/>
        <a:lstStyle/>
        <a:p>
          <a:endParaRPr lang="en-CA"/>
        </a:p>
      </dgm:t>
    </dgm:pt>
    <dgm:pt modelId="{38293AB1-F557-4531-B5C9-057C4F6EF09F}">
      <dgm:prSet phldrT="[Text]" custT="1"/>
      <dgm:spPr/>
      <dgm:t>
        <a:bodyPr/>
        <a:lstStyle/>
        <a:p>
          <a:r>
            <a:rPr lang="en-US" sz="3200" b="1" dirty="0" smtClean="0"/>
            <a:t>Tests</a:t>
          </a:r>
          <a:endParaRPr lang="en-CA" sz="3200" b="1" dirty="0"/>
        </a:p>
      </dgm:t>
    </dgm:pt>
    <dgm:pt modelId="{F649A432-FAE3-46B3-8FF4-34BB2475F0D5}" type="parTrans" cxnId="{55ADDC2B-60C4-4794-9E6D-BE10F326AC78}">
      <dgm:prSet/>
      <dgm:spPr/>
      <dgm:t>
        <a:bodyPr/>
        <a:lstStyle/>
        <a:p>
          <a:endParaRPr lang="en-CA"/>
        </a:p>
      </dgm:t>
    </dgm:pt>
    <dgm:pt modelId="{57EAD900-0F88-424B-9AA9-5B99B8F6F6E2}" type="sibTrans" cxnId="{55ADDC2B-60C4-4794-9E6D-BE10F326AC78}">
      <dgm:prSet/>
      <dgm:spPr/>
      <dgm:t>
        <a:bodyPr/>
        <a:lstStyle/>
        <a:p>
          <a:endParaRPr lang="en-CA"/>
        </a:p>
      </dgm:t>
    </dgm:pt>
    <dgm:pt modelId="{30E5CA29-E183-4E7E-B4F7-AB0521CA4C14}">
      <dgm:prSet phldrT="[Text]" custT="1"/>
      <dgm:spPr/>
      <dgm:t>
        <a:bodyPr/>
        <a:lstStyle/>
        <a:p>
          <a:r>
            <a:rPr lang="en-US" sz="3200" b="1" dirty="0" smtClean="0"/>
            <a:t>Compositions</a:t>
          </a:r>
          <a:endParaRPr lang="en-CA" sz="3200" b="1" dirty="0"/>
        </a:p>
      </dgm:t>
    </dgm:pt>
    <dgm:pt modelId="{F315719B-06CC-4206-A4FA-0DE016C58CEF}" type="parTrans" cxnId="{0AEABFC8-132A-4500-879E-B840396B46E8}">
      <dgm:prSet/>
      <dgm:spPr/>
      <dgm:t>
        <a:bodyPr/>
        <a:lstStyle/>
        <a:p>
          <a:endParaRPr lang="en-GB"/>
        </a:p>
      </dgm:t>
    </dgm:pt>
    <dgm:pt modelId="{106E4D9B-7A3F-45C2-8566-8BC09BB12EBD}" type="sibTrans" cxnId="{0AEABFC8-132A-4500-879E-B840396B46E8}">
      <dgm:prSet/>
      <dgm:spPr/>
      <dgm:t>
        <a:bodyPr/>
        <a:lstStyle/>
        <a:p>
          <a:endParaRPr lang="en-GB"/>
        </a:p>
      </dgm:t>
    </dgm:pt>
    <dgm:pt modelId="{4AF2B1F5-8416-44CC-814B-872AD8F213E3}" type="pres">
      <dgm:prSet presAssocID="{422D35DA-FAF1-4868-867D-652A2A030F8A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812A192-A8C8-46E3-845D-E1C73701D56B}" type="pres">
      <dgm:prSet presAssocID="{422D35DA-FAF1-4868-867D-652A2A030F8A}" presName="middleComposite" presStyleCnt="0"/>
      <dgm:spPr/>
      <dgm:t>
        <a:bodyPr/>
        <a:lstStyle/>
        <a:p>
          <a:endParaRPr lang="en-GB"/>
        </a:p>
      </dgm:t>
    </dgm:pt>
    <dgm:pt modelId="{9FE7532B-ECB5-4DE1-86EE-E83E8EACEBBF}" type="pres">
      <dgm:prSet presAssocID="{422D35DA-FAF1-4868-867D-652A2A030F8A}" presName="leftComposite" presStyleCnt="0"/>
      <dgm:spPr/>
      <dgm:t>
        <a:bodyPr/>
        <a:lstStyle/>
        <a:p>
          <a:endParaRPr lang="en-GB"/>
        </a:p>
      </dgm:t>
    </dgm:pt>
    <dgm:pt modelId="{7EB77595-83C2-4AF1-9630-351ACE430BE8}" type="pres">
      <dgm:prSet presAssocID="{195E8427-150F-4B04-AE7B-7B1B0EA33CDC}" presName="childText1_1" presStyleLbl="vennNode1" presStyleIdx="0" presStyleCnt="6" custScaleX="164981" custScaleY="157925" custLinFactNeighborX="11569" custLinFactNeighborY="2504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6EB93757-9E47-40B7-8559-4956F6A5682C}" type="pres">
      <dgm:prSet presAssocID="{195E8427-150F-4B04-AE7B-7B1B0EA33CDC}" presName="ellipse1" presStyleLbl="vennNode1" presStyleIdx="1" presStyleCnt="6" custLinFactNeighborX="-50207" custLinFactNeighborY="35384"/>
      <dgm:spPr/>
      <dgm:t>
        <a:bodyPr/>
        <a:lstStyle/>
        <a:p>
          <a:endParaRPr lang="en-GB"/>
        </a:p>
      </dgm:t>
    </dgm:pt>
    <dgm:pt modelId="{550CD951-A87D-465B-A9E9-3AA46897EBF4}" type="pres">
      <dgm:prSet presAssocID="{195E8427-150F-4B04-AE7B-7B1B0EA33CDC}" presName="ellipse2" presStyleLbl="vennNode1" presStyleIdx="2" presStyleCnt="6" custLinFactY="68311" custLinFactNeighborX="90866" custLinFactNeighborY="100000"/>
      <dgm:spPr/>
      <dgm:t>
        <a:bodyPr/>
        <a:lstStyle/>
        <a:p>
          <a:endParaRPr lang="en-GB"/>
        </a:p>
      </dgm:t>
    </dgm:pt>
    <dgm:pt modelId="{0CAB74D0-8639-4E5D-B675-8657E028489A}" type="pres">
      <dgm:prSet presAssocID="{30E5CA29-E183-4E7E-B4F7-AB0521CA4C14}" presName="childText1_2" presStyleLbl="vennNode1" presStyleIdx="3" presStyleCnt="6" custScaleX="186204" custScaleY="174134" custLinFactNeighborX="31688" custLinFactNeighborY="5985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AAE624CF-CAB2-478D-9308-325EA9AE6AFD}" type="pres">
      <dgm:prSet presAssocID="{30E5CA29-E183-4E7E-B4F7-AB0521CA4C14}" presName="ellipse3" presStyleLbl="vennNode1" presStyleIdx="4" presStyleCnt="6" custLinFactY="100000" custLinFactNeighborX="-24843" custLinFactNeighborY="151269"/>
      <dgm:spPr/>
      <dgm:t>
        <a:bodyPr/>
        <a:lstStyle/>
        <a:p>
          <a:endParaRPr lang="en-GB"/>
        </a:p>
      </dgm:t>
    </dgm:pt>
    <dgm:pt modelId="{431FC9C0-A605-44CA-9D65-5B5E42DDE290}" type="pres">
      <dgm:prSet presAssocID="{38293AB1-F557-4531-B5C9-057C4F6EF09F}" presName="childText1_3" presStyleLbl="vennNode1" presStyleIdx="5" presStyleCnt="6" custScaleX="158258" custScaleY="156818" custLinFactNeighborX="-15226" custLinFactNeighborY="3711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5CFDE8B0-6A70-4784-87A3-BCB1542F4F12}" type="pres">
      <dgm:prSet presAssocID="{422D35DA-FAF1-4868-867D-652A2A030F8A}" presName="parentText1" presStyleLbl="revTx" presStyleIdx="0" presStyleCnt="1" custScaleY="64431" custLinFactY="-200000" custLinFactNeighborX="-635" custLinFactNeighborY="-268810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E336D2-6BBE-4DB9-8679-3F70B929CF84}" type="presOf" srcId="{38293AB1-F557-4531-B5C9-057C4F6EF09F}" destId="{431FC9C0-A605-44CA-9D65-5B5E42DDE290}" srcOrd="0" destOrd="0" presId="urn:microsoft.com/office/officeart/2009/3/layout/PhasedProcess"/>
    <dgm:cxn modelId="{4A908159-2778-4F14-AE6C-B0B3C52CC7EC}" srcId="{422D35DA-FAF1-4868-867D-652A2A030F8A}" destId="{2B8C9EB8-9E96-4B58-8805-BFBFA62906AE}" srcOrd="0" destOrd="0" parTransId="{972B50EB-0DCE-4261-B415-0C3A6BE69476}" sibTransId="{200672BE-E0FF-4439-BD8C-A502F2B6D2F2}"/>
    <dgm:cxn modelId="{55ADDC2B-60C4-4794-9E6D-BE10F326AC78}" srcId="{2B8C9EB8-9E96-4B58-8805-BFBFA62906AE}" destId="{38293AB1-F557-4531-B5C9-057C4F6EF09F}" srcOrd="2" destOrd="0" parTransId="{F649A432-FAE3-46B3-8FF4-34BB2475F0D5}" sibTransId="{57EAD900-0F88-424B-9AA9-5B99B8F6F6E2}"/>
    <dgm:cxn modelId="{0AEABFC8-132A-4500-879E-B840396B46E8}" srcId="{2B8C9EB8-9E96-4B58-8805-BFBFA62906AE}" destId="{30E5CA29-E183-4E7E-B4F7-AB0521CA4C14}" srcOrd="1" destOrd="0" parTransId="{F315719B-06CC-4206-A4FA-0DE016C58CEF}" sibTransId="{106E4D9B-7A3F-45C2-8566-8BC09BB12EBD}"/>
    <dgm:cxn modelId="{BF86C3CA-6124-45DB-9D07-EC52110080B2}" type="presOf" srcId="{30E5CA29-E183-4E7E-B4F7-AB0521CA4C14}" destId="{0CAB74D0-8639-4E5D-B675-8657E028489A}" srcOrd="0" destOrd="0" presId="urn:microsoft.com/office/officeart/2009/3/layout/PhasedProcess"/>
    <dgm:cxn modelId="{03B21EB6-60CE-401D-8325-20353FDEE4EF}" type="presOf" srcId="{2B8C9EB8-9E96-4B58-8805-BFBFA62906AE}" destId="{5CFDE8B0-6A70-4784-87A3-BCB1542F4F12}" srcOrd="0" destOrd="0" presId="urn:microsoft.com/office/officeart/2009/3/layout/PhasedProcess"/>
    <dgm:cxn modelId="{18B141E2-62F2-4335-81F3-A86F46A74DA1}" type="presOf" srcId="{195E8427-150F-4B04-AE7B-7B1B0EA33CDC}" destId="{7EB77595-83C2-4AF1-9630-351ACE430BE8}" srcOrd="0" destOrd="0" presId="urn:microsoft.com/office/officeart/2009/3/layout/PhasedProcess"/>
    <dgm:cxn modelId="{F47BB13B-7AED-40B4-B685-64C3CE51EC89}" srcId="{2B8C9EB8-9E96-4B58-8805-BFBFA62906AE}" destId="{195E8427-150F-4B04-AE7B-7B1B0EA33CDC}" srcOrd="0" destOrd="0" parTransId="{AF15DBEA-5993-4E88-90F5-01E023DF214F}" sibTransId="{16772836-7FBC-4011-90B2-D929A301A9F3}"/>
    <dgm:cxn modelId="{4681289A-EABF-4816-8BAF-3A7B84BA0983}" type="presOf" srcId="{422D35DA-FAF1-4868-867D-652A2A030F8A}" destId="{4AF2B1F5-8416-44CC-814B-872AD8F213E3}" srcOrd="0" destOrd="0" presId="urn:microsoft.com/office/officeart/2009/3/layout/PhasedProcess"/>
    <dgm:cxn modelId="{5DBE5B99-3D9E-4A1B-9BE9-AE0251C53AEA}" type="presParOf" srcId="{4AF2B1F5-8416-44CC-814B-872AD8F213E3}" destId="{4812A192-A8C8-46E3-845D-E1C73701D56B}" srcOrd="0" destOrd="0" presId="urn:microsoft.com/office/officeart/2009/3/layout/PhasedProcess"/>
    <dgm:cxn modelId="{5926ED57-A4E6-441E-AD58-DBDC68CADD5A}" type="presParOf" srcId="{4AF2B1F5-8416-44CC-814B-872AD8F213E3}" destId="{9FE7532B-ECB5-4DE1-86EE-E83E8EACEBBF}" srcOrd="1" destOrd="0" presId="urn:microsoft.com/office/officeart/2009/3/layout/PhasedProcess"/>
    <dgm:cxn modelId="{90ACFCAC-C05D-40D3-92ED-970AE2D3DDA1}" type="presParOf" srcId="{9FE7532B-ECB5-4DE1-86EE-E83E8EACEBBF}" destId="{7EB77595-83C2-4AF1-9630-351ACE430BE8}" srcOrd="0" destOrd="0" presId="urn:microsoft.com/office/officeart/2009/3/layout/PhasedProcess"/>
    <dgm:cxn modelId="{11AD5420-4065-462D-992D-6E530911CF92}" type="presParOf" srcId="{9FE7532B-ECB5-4DE1-86EE-E83E8EACEBBF}" destId="{6EB93757-9E47-40B7-8559-4956F6A5682C}" srcOrd="1" destOrd="0" presId="urn:microsoft.com/office/officeart/2009/3/layout/PhasedProcess"/>
    <dgm:cxn modelId="{561C7549-69FD-4B63-9C3A-D7EB740F2D0B}" type="presParOf" srcId="{9FE7532B-ECB5-4DE1-86EE-E83E8EACEBBF}" destId="{550CD951-A87D-465B-A9E9-3AA46897EBF4}" srcOrd="2" destOrd="0" presId="urn:microsoft.com/office/officeart/2009/3/layout/PhasedProcess"/>
    <dgm:cxn modelId="{0DA039B2-541B-4E4D-B5F2-FBE78F83CFD4}" type="presParOf" srcId="{9FE7532B-ECB5-4DE1-86EE-E83E8EACEBBF}" destId="{0CAB74D0-8639-4E5D-B675-8657E028489A}" srcOrd="3" destOrd="0" presId="urn:microsoft.com/office/officeart/2009/3/layout/PhasedProcess"/>
    <dgm:cxn modelId="{B1B9F856-6017-4498-8E48-A952A5172A11}" type="presParOf" srcId="{9FE7532B-ECB5-4DE1-86EE-E83E8EACEBBF}" destId="{AAE624CF-CAB2-478D-9308-325EA9AE6AFD}" srcOrd="4" destOrd="0" presId="urn:microsoft.com/office/officeart/2009/3/layout/PhasedProcess"/>
    <dgm:cxn modelId="{F0F9AF98-AE1D-4873-A3B9-573E737345AE}" type="presParOf" srcId="{9FE7532B-ECB5-4DE1-86EE-E83E8EACEBBF}" destId="{431FC9C0-A605-44CA-9D65-5B5E42DDE290}" srcOrd="5" destOrd="0" presId="urn:microsoft.com/office/officeart/2009/3/layout/PhasedProcess"/>
    <dgm:cxn modelId="{723FF602-DAF8-4D21-8582-9044CB7F0050}" type="presParOf" srcId="{4AF2B1F5-8416-44CC-814B-872AD8F213E3}" destId="{5CFDE8B0-6A70-4784-87A3-BCB1542F4F12}" srcOrd="2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3CA01A-F14B-8349-9BA2-96C851CAFB1F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888D06-1D76-1649-AA3F-3125BC97CAA1}">
      <dgm:prSet phldrT="[Text]"/>
      <dgm:spPr/>
      <dgm:t>
        <a:bodyPr/>
        <a:lstStyle/>
        <a:p>
          <a:r>
            <a:rPr lang="en-US" dirty="0"/>
            <a:t>Senpai Drill (Speaking Practice session) </a:t>
          </a:r>
        </a:p>
      </dgm:t>
    </dgm:pt>
    <dgm:pt modelId="{6C804D4A-32B7-3A42-91C7-4D904CE5FD4E}" type="parTrans" cxnId="{553D5706-2274-E94B-8FC1-24F477D5B1D4}">
      <dgm:prSet/>
      <dgm:spPr/>
      <dgm:t>
        <a:bodyPr/>
        <a:lstStyle/>
        <a:p>
          <a:endParaRPr lang="en-US"/>
        </a:p>
      </dgm:t>
    </dgm:pt>
    <dgm:pt modelId="{18E4D4E9-7BC0-C349-B401-BAE83809A319}" type="sibTrans" cxnId="{553D5706-2274-E94B-8FC1-24F477D5B1D4}">
      <dgm:prSet/>
      <dgm:spPr/>
      <dgm:t>
        <a:bodyPr/>
        <a:lstStyle/>
        <a:p>
          <a:endParaRPr lang="en-US"/>
        </a:p>
      </dgm:t>
    </dgm:pt>
    <dgm:pt modelId="{D7D300D8-AFCF-0145-8DC9-1E922C2C0488}">
      <dgm:prSet phldrT="[Text]"/>
      <dgm:spPr/>
      <dgm:t>
        <a:bodyPr/>
        <a:lstStyle/>
        <a:p>
          <a:r>
            <a:rPr lang="en-US" b="1" dirty="0"/>
            <a:t>Students</a:t>
          </a:r>
          <a:r>
            <a:rPr lang="en-US" dirty="0"/>
            <a:t> find out which sounds are challenging for them to pronounce.</a:t>
          </a:r>
        </a:p>
      </dgm:t>
    </dgm:pt>
    <dgm:pt modelId="{9E36A86E-0590-A341-AF5F-D3DD56704BB9}" type="parTrans" cxnId="{6123D582-087A-FD4E-8239-8DC6FA357DB9}">
      <dgm:prSet/>
      <dgm:spPr/>
      <dgm:t>
        <a:bodyPr/>
        <a:lstStyle/>
        <a:p>
          <a:endParaRPr lang="en-US"/>
        </a:p>
      </dgm:t>
    </dgm:pt>
    <dgm:pt modelId="{8C9F4084-225A-BE43-97E5-A0DF294FE4C0}" type="sibTrans" cxnId="{6123D582-087A-FD4E-8239-8DC6FA357DB9}">
      <dgm:prSet/>
      <dgm:spPr/>
      <dgm:t>
        <a:bodyPr/>
        <a:lstStyle/>
        <a:p>
          <a:endParaRPr lang="en-US"/>
        </a:p>
      </dgm:t>
    </dgm:pt>
    <dgm:pt modelId="{6FF2F236-AB62-1849-9CE7-4877F0E519A1}">
      <dgm:prSet phldrT="[Text]"/>
      <dgm:spPr/>
      <dgm:t>
        <a:bodyPr/>
        <a:lstStyle/>
        <a:p>
          <a:r>
            <a:rPr lang="en-US" b="1" dirty="0"/>
            <a:t>TA</a:t>
          </a:r>
          <a:r>
            <a:rPr lang="en-US" dirty="0"/>
            <a:t>s learn the mechanics of pronunciation from the tutorial videos.</a:t>
          </a:r>
        </a:p>
      </dgm:t>
    </dgm:pt>
    <dgm:pt modelId="{CDBA8F2B-0F2E-A944-9FC2-0BCBA867FDC0}" type="parTrans" cxnId="{3A6E6C02-511F-AD44-8F0E-D1C0685B1DF0}">
      <dgm:prSet/>
      <dgm:spPr/>
      <dgm:t>
        <a:bodyPr/>
        <a:lstStyle/>
        <a:p>
          <a:endParaRPr lang="en-US"/>
        </a:p>
      </dgm:t>
    </dgm:pt>
    <dgm:pt modelId="{89C45BD1-C497-D049-B735-97632A6837DA}" type="sibTrans" cxnId="{3A6E6C02-511F-AD44-8F0E-D1C0685B1DF0}">
      <dgm:prSet/>
      <dgm:spPr/>
      <dgm:t>
        <a:bodyPr/>
        <a:lstStyle/>
        <a:p>
          <a:endParaRPr lang="en-US"/>
        </a:p>
      </dgm:t>
    </dgm:pt>
    <dgm:pt modelId="{E22B711F-AAA5-9548-8CFD-09A7DC7D0741}" type="pres">
      <dgm:prSet presAssocID="{2F3CA01A-F14B-8349-9BA2-96C851CAFB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D0B34C-D425-5544-A504-52C2947D7481}" type="pres">
      <dgm:prSet presAssocID="{63888D06-1D76-1649-AA3F-3125BC97CAA1}" presName="centerShape" presStyleLbl="node0" presStyleIdx="0" presStyleCnt="1"/>
      <dgm:spPr/>
      <dgm:t>
        <a:bodyPr/>
        <a:lstStyle/>
        <a:p>
          <a:endParaRPr lang="en-US"/>
        </a:p>
      </dgm:t>
    </dgm:pt>
    <dgm:pt modelId="{EB0663EE-D501-B040-83B8-1C905D9739D9}" type="pres">
      <dgm:prSet presAssocID="{9E36A86E-0590-A341-AF5F-D3DD56704BB9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DA83FED6-A637-7149-8B18-82AAA4BF0012}" type="pres">
      <dgm:prSet presAssocID="{D7D300D8-AFCF-0145-8DC9-1E922C2C048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DA5A3-FAA3-4B4C-998F-F9A76F04D717}" type="pres">
      <dgm:prSet presAssocID="{CDBA8F2B-0F2E-A944-9FC2-0BCBA867FDC0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75B5B0F6-A080-8148-9C69-EBF33548DF90}" type="pres">
      <dgm:prSet presAssocID="{6FF2F236-AB62-1849-9CE7-4877F0E519A1}" presName="node" presStyleLbl="node1" presStyleIdx="1" presStyleCnt="2" custRadScaleRad="109192" custRadScaleInc="2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E3CAA-B2CF-BD4B-A939-1934ADF015FA}" type="presOf" srcId="{9E36A86E-0590-A341-AF5F-D3DD56704BB9}" destId="{EB0663EE-D501-B040-83B8-1C905D9739D9}" srcOrd="0" destOrd="0" presId="urn:microsoft.com/office/officeart/2005/8/layout/radial4"/>
    <dgm:cxn modelId="{665249BE-07EA-B441-961C-1E865CCD4990}" type="presOf" srcId="{2F3CA01A-F14B-8349-9BA2-96C851CAFB1F}" destId="{E22B711F-AAA5-9548-8CFD-09A7DC7D0741}" srcOrd="0" destOrd="0" presId="urn:microsoft.com/office/officeart/2005/8/layout/radial4"/>
    <dgm:cxn modelId="{3A6E6C02-511F-AD44-8F0E-D1C0685B1DF0}" srcId="{63888D06-1D76-1649-AA3F-3125BC97CAA1}" destId="{6FF2F236-AB62-1849-9CE7-4877F0E519A1}" srcOrd="1" destOrd="0" parTransId="{CDBA8F2B-0F2E-A944-9FC2-0BCBA867FDC0}" sibTransId="{89C45BD1-C497-D049-B735-97632A6837DA}"/>
    <dgm:cxn modelId="{553D5706-2274-E94B-8FC1-24F477D5B1D4}" srcId="{2F3CA01A-F14B-8349-9BA2-96C851CAFB1F}" destId="{63888D06-1D76-1649-AA3F-3125BC97CAA1}" srcOrd="0" destOrd="0" parTransId="{6C804D4A-32B7-3A42-91C7-4D904CE5FD4E}" sibTransId="{18E4D4E9-7BC0-C349-B401-BAE83809A319}"/>
    <dgm:cxn modelId="{99A2208A-7678-E04B-AAE3-C58D9E810949}" type="presOf" srcId="{63888D06-1D76-1649-AA3F-3125BC97CAA1}" destId="{8ED0B34C-D425-5544-A504-52C2947D7481}" srcOrd="0" destOrd="0" presId="urn:microsoft.com/office/officeart/2005/8/layout/radial4"/>
    <dgm:cxn modelId="{64590ED2-1065-924A-879F-473594421CFB}" type="presOf" srcId="{6FF2F236-AB62-1849-9CE7-4877F0E519A1}" destId="{75B5B0F6-A080-8148-9C69-EBF33548DF90}" srcOrd="0" destOrd="0" presId="urn:microsoft.com/office/officeart/2005/8/layout/radial4"/>
    <dgm:cxn modelId="{3AB415EE-3356-074A-A260-1685587D0512}" type="presOf" srcId="{CDBA8F2B-0F2E-A944-9FC2-0BCBA867FDC0}" destId="{0C7DA5A3-FAA3-4B4C-998F-F9A76F04D717}" srcOrd="0" destOrd="0" presId="urn:microsoft.com/office/officeart/2005/8/layout/radial4"/>
    <dgm:cxn modelId="{6123D582-087A-FD4E-8239-8DC6FA357DB9}" srcId="{63888D06-1D76-1649-AA3F-3125BC97CAA1}" destId="{D7D300D8-AFCF-0145-8DC9-1E922C2C0488}" srcOrd="0" destOrd="0" parTransId="{9E36A86E-0590-A341-AF5F-D3DD56704BB9}" sibTransId="{8C9F4084-225A-BE43-97E5-A0DF294FE4C0}"/>
    <dgm:cxn modelId="{D046E3D4-2727-694E-AD82-1D68A4FEE046}" type="presOf" srcId="{D7D300D8-AFCF-0145-8DC9-1E922C2C0488}" destId="{DA83FED6-A637-7149-8B18-82AAA4BF0012}" srcOrd="0" destOrd="0" presId="urn:microsoft.com/office/officeart/2005/8/layout/radial4"/>
    <dgm:cxn modelId="{4417CD17-A569-D248-BCFB-F289D97CD268}" type="presParOf" srcId="{E22B711F-AAA5-9548-8CFD-09A7DC7D0741}" destId="{8ED0B34C-D425-5544-A504-52C2947D7481}" srcOrd="0" destOrd="0" presId="urn:microsoft.com/office/officeart/2005/8/layout/radial4"/>
    <dgm:cxn modelId="{02469EC8-2632-1340-A9E3-2CB10A7E5EFA}" type="presParOf" srcId="{E22B711F-AAA5-9548-8CFD-09A7DC7D0741}" destId="{EB0663EE-D501-B040-83B8-1C905D9739D9}" srcOrd="1" destOrd="0" presId="urn:microsoft.com/office/officeart/2005/8/layout/radial4"/>
    <dgm:cxn modelId="{9127BAF8-D65E-C14E-91E0-3C1A9AE2F67C}" type="presParOf" srcId="{E22B711F-AAA5-9548-8CFD-09A7DC7D0741}" destId="{DA83FED6-A637-7149-8B18-82AAA4BF0012}" srcOrd="2" destOrd="0" presId="urn:microsoft.com/office/officeart/2005/8/layout/radial4"/>
    <dgm:cxn modelId="{3CC3A1E0-C067-DE4A-83FA-6041BD642401}" type="presParOf" srcId="{E22B711F-AAA5-9548-8CFD-09A7DC7D0741}" destId="{0C7DA5A3-FAA3-4B4C-998F-F9A76F04D717}" srcOrd="3" destOrd="0" presId="urn:microsoft.com/office/officeart/2005/8/layout/radial4"/>
    <dgm:cxn modelId="{D803ED61-BFD8-CA40-9159-58B27E470B47}" type="presParOf" srcId="{E22B711F-AAA5-9548-8CFD-09A7DC7D0741}" destId="{75B5B0F6-A080-8148-9C69-EBF33548DF9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C5691-A94E-48EA-9A7C-693FF5F4394A}">
      <dsp:nvSpPr>
        <dsp:cNvPr id="0" name=""/>
        <dsp:cNvSpPr/>
      </dsp:nvSpPr>
      <dsp:spPr>
        <a:xfrm>
          <a:off x="0" y="454980"/>
          <a:ext cx="7066626" cy="441664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45A04-2D73-4ECA-B544-3666CFD8155E}">
      <dsp:nvSpPr>
        <dsp:cNvPr id="0" name=""/>
        <dsp:cNvSpPr/>
      </dsp:nvSpPr>
      <dsp:spPr>
        <a:xfrm>
          <a:off x="897461" y="3503346"/>
          <a:ext cx="183732" cy="1837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8A9AB-7103-4984-BDFE-369C21CF2640}">
      <dsp:nvSpPr>
        <dsp:cNvPr id="0" name=""/>
        <dsp:cNvSpPr/>
      </dsp:nvSpPr>
      <dsp:spPr>
        <a:xfrm>
          <a:off x="989327" y="3595212"/>
          <a:ext cx="1646523" cy="1276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56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Introduction</a:t>
          </a:r>
          <a:endParaRPr lang="en-CA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Topic &amp;Textbook &amp; Web content </a:t>
          </a:r>
          <a:endParaRPr lang="en-CA" sz="1800" kern="1200" dirty="0"/>
        </a:p>
      </dsp:txBody>
      <dsp:txXfrm>
        <a:off x="989327" y="3595212"/>
        <a:ext cx="1646523" cy="1276409"/>
      </dsp:txXfrm>
    </dsp:sp>
    <dsp:sp modelId="{160F2B41-8E1F-4318-BB13-2D617D3D4782}">
      <dsp:nvSpPr>
        <dsp:cNvPr id="0" name=""/>
        <dsp:cNvSpPr/>
      </dsp:nvSpPr>
      <dsp:spPr>
        <a:xfrm>
          <a:off x="2519252" y="2302903"/>
          <a:ext cx="332131" cy="3321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78C5B-4913-40E1-910F-4CE9452FC711}">
      <dsp:nvSpPr>
        <dsp:cNvPr id="0" name=""/>
        <dsp:cNvSpPr/>
      </dsp:nvSpPr>
      <dsp:spPr>
        <a:xfrm>
          <a:off x="2685317" y="2468968"/>
          <a:ext cx="1695990" cy="2402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90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Practice</a:t>
          </a:r>
          <a:endParaRPr lang="en-CA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Exercises /Self test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Worksheet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Skit preparation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Voice recording</a:t>
          </a:r>
          <a:endParaRPr lang="en-CA" sz="1800" kern="1200" dirty="0"/>
        </a:p>
      </dsp:txBody>
      <dsp:txXfrm>
        <a:off x="2685317" y="2468968"/>
        <a:ext cx="1695990" cy="2402652"/>
      </dsp:txXfrm>
    </dsp:sp>
    <dsp:sp modelId="{08FA83B7-A0BE-4F5F-A738-AA3ACF6C7B21}">
      <dsp:nvSpPr>
        <dsp:cNvPr id="0" name=""/>
        <dsp:cNvSpPr/>
      </dsp:nvSpPr>
      <dsp:spPr>
        <a:xfrm>
          <a:off x="4469640" y="1572390"/>
          <a:ext cx="459330" cy="4593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BC423-09ED-4947-B482-DA2E138514A0}">
      <dsp:nvSpPr>
        <dsp:cNvPr id="0" name=""/>
        <dsp:cNvSpPr/>
      </dsp:nvSpPr>
      <dsp:spPr>
        <a:xfrm>
          <a:off x="4605034" y="1979415"/>
          <a:ext cx="1991075" cy="306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390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Assignment</a:t>
          </a:r>
          <a:r>
            <a:rPr lang="en-US" sz="2300" kern="1200" baseline="0" dirty="0" smtClean="0"/>
            <a:t>  &amp; Assessment </a:t>
          </a:r>
          <a:endParaRPr lang="en-CA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Quizzes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Skit presentation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Composition </a:t>
          </a:r>
          <a:endParaRPr lang="en-CA" sz="1800" kern="1200" dirty="0"/>
        </a:p>
      </dsp:txBody>
      <dsp:txXfrm>
        <a:off x="4605034" y="1979415"/>
        <a:ext cx="1991075" cy="3069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A95D3-039F-4FA2-BEDF-0128E16DF469}">
      <dsp:nvSpPr>
        <dsp:cNvPr id="0" name=""/>
        <dsp:cNvSpPr/>
      </dsp:nvSpPr>
      <dsp:spPr>
        <a:xfrm rot="5400000">
          <a:off x="-247421" y="247425"/>
          <a:ext cx="1649478" cy="1154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Watch &amp; Listen</a:t>
          </a:r>
          <a:endParaRPr lang="en-CA" sz="1600" kern="1200" dirty="0"/>
        </a:p>
      </dsp:txBody>
      <dsp:txXfrm rot="-5400000">
        <a:off x="1" y="577320"/>
        <a:ext cx="1154634" cy="494844"/>
      </dsp:txXfrm>
    </dsp:sp>
    <dsp:sp modelId="{7BD8E14E-E8C8-4297-944B-F961D8B63334}">
      <dsp:nvSpPr>
        <dsp:cNvPr id="0" name=""/>
        <dsp:cNvSpPr/>
      </dsp:nvSpPr>
      <dsp:spPr>
        <a:xfrm rot="5400000">
          <a:off x="1666588" y="-510976"/>
          <a:ext cx="1072160" cy="2096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Learn what is expected 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Learn gesture, facial expression </a:t>
          </a:r>
          <a:endParaRPr lang="en-CA" sz="1600" kern="1200" dirty="0"/>
        </a:p>
      </dsp:txBody>
      <dsp:txXfrm rot="-5400000">
        <a:off x="1154634" y="53317"/>
        <a:ext cx="2043730" cy="967482"/>
      </dsp:txXfrm>
    </dsp:sp>
    <dsp:sp modelId="{174D070D-78CC-4F4C-A4B1-95D0110B72DB}">
      <dsp:nvSpPr>
        <dsp:cNvPr id="0" name=""/>
        <dsp:cNvSpPr/>
      </dsp:nvSpPr>
      <dsp:spPr>
        <a:xfrm rot="5400000">
          <a:off x="-247421" y="1671364"/>
          <a:ext cx="1649478" cy="1154634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Practice with Partner</a:t>
          </a:r>
          <a:endParaRPr lang="en-CA" sz="1600" kern="1200" dirty="0"/>
        </a:p>
      </dsp:txBody>
      <dsp:txXfrm rot="-5400000">
        <a:off x="1" y="2001259"/>
        <a:ext cx="1154634" cy="494844"/>
      </dsp:txXfrm>
    </dsp:sp>
    <dsp:sp modelId="{5BBFEAB0-E4B5-4EB7-9AA3-FE6B89A3ECFA}">
      <dsp:nvSpPr>
        <dsp:cNvPr id="0" name=""/>
        <dsp:cNvSpPr/>
      </dsp:nvSpPr>
      <dsp:spPr>
        <a:xfrm rot="5400000">
          <a:off x="1666588" y="911988"/>
          <a:ext cx="1072160" cy="2096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Scribe using  new grammar, vocab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Practice &amp; Memorize </a:t>
          </a:r>
          <a:endParaRPr lang="en-CA" sz="1600" kern="1200" dirty="0"/>
        </a:p>
      </dsp:txBody>
      <dsp:txXfrm rot="-5400000">
        <a:off x="1154634" y="1476282"/>
        <a:ext cx="2043730" cy="967482"/>
      </dsp:txXfrm>
    </dsp:sp>
    <dsp:sp modelId="{B7BEF4F5-1B44-4E42-BF98-73A8510E0508}">
      <dsp:nvSpPr>
        <dsp:cNvPr id="0" name=""/>
        <dsp:cNvSpPr/>
      </dsp:nvSpPr>
      <dsp:spPr>
        <a:xfrm rot="5400000">
          <a:off x="-247421" y="3094329"/>
          <a:ext cx="1649478" cy="115463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Presentation </a:t>
          </a:r>
          <a:endParaRPr lang="en-CA" sz="1600" kern="1200" dirty="0"/>
        </a:p>
      </dsp:txBody>
      <dsp:txXfrm rot="-5400000">
        <a:off x="1" y="3424224"/>
        <a:ext cx="1154634" cy="494844"/>
      </dsp:txXfrm>
    </dsp:sp>
    <dsp:sp modelId="{B14ECBC0-E965-404D-8F85-BF3281F4C6E9}">
      <dsp:nvSpPr>
        <dsp:cNvPr id="0" name=""/>
        <dsp:cNvSpPr/>
      </dsp:nvSpPr>
      <dsp:spPr>
        <a:xfrm rot="5400000">
          <a:off x="1666588" y="2334953"/>
          <a:ext cx="1072160" cy="2096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Submit a video or make a live presentation 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Feedback </a:t>
          </a:r>
          <a:endParaRPr lang="en-CA" sz="1600" kern="1200" dirty="0"/>
        </a:p>
      </dsp:txBody>
      <dsp:txXfrm rot="-5400000">
        <a:off x="1154634" y="2899247"/>
        <a:ext cx="2043730" cy="967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7DB35-CDD3-46EE-8223-2F049AAE207C}">
      <dsp:nvSpPr>
        <dsp:cNvPr id="0" name=""/>
        <dsp:cNvSpPr/>
      </dsp:nvSpPr>
      <dsp:spPr>
        <a:xfrm>
          <a:off x="4610" y="416387"/>
          <a:ext cx="2348311" cy="1174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Structure</a:t>
          </a:r>
          <a:endParaRPr lang="en-GB" sz="3200" kern="1200" dirty="0"/>
        </a:p>
      </dsp:txBody>
      <dsp:txXfrm>
        <a:off x="39000" y="450777"/>
        <a:ext cx="2279531" cy="1105375"/>
      </dsp:txXfrm>
    </dsp:sp>
    <dsp:sp modelId="{A842073B-6F20-490D-BBBC-7442F17723A6}">
      <dsp:nvSpPr>
        <dsp:cNvPr id="0" name=""/>
        <dsp:cNvSpPr/>
      </dsp:nvSpPr>
      <dsp:spPr>
        <a:xfrm>
          <a:off x="239442" y="1590543"/>
          <a:ext cx="232031" cy="2062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375"/>
              </a:lnTo>
              <a:lnTo>
                <a:pt x="232031" y="20623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36274-205C-4973-9671-FAAC277D13DC}">
      <dsp:nvSpPr>
        <dsp:cNvPr id="0" name=""/>
        <dsp:cNvSpPr/>
      </dsp:nvSpPr>
      <dsp:spPr>
        <a:xfrm>
          <a:off x="471474" y="1886830"/>
          <a:ext cx="2494057" cy="3532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effectLst/>
              <a:latin typeface="+mn-lt"/>
            </a:rPr>
            <a:t>organise the course &amp; materials so students can easily navigate &amp; follow them</a:t>
          </a:r>
          <a:endParaRPr lang="en-GB" sz="3200" kern="1200" dirty="0">
            <a:effectLst/>
            <a:latin typeface="+mn-lt"/>
          </a:endParaRPr>
        </a:p>
      </dsp:txBody>
      <dsp:txXfrm>
        <a:off x="544522" y="1959878"/>
        <a:ext cx="2347961" cy="3386081"/>
      </dsp:txXfrm>
    </dsp:sp>
    <dsp:sp modelId="{3DA84240-A0B6-4A1D-923A-808111ADC86B}">
      <dsp:nvSpPr>
        <dsp:cNvPr id="0" name=""/>
        <dsp:cNvSpPr/>
      </dsp:nvSpPr>
      <dsp:spPr>
        <a:xfrm>
          <a:off x="3085746" y="416387"/>
          <a:ext cx="2348311" cy="1174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Support</a:t>
          </a:r>
          <a:endParaRPr lang="en-GB" sz="3200" kern="1200" dirty="0"/>
        </a:p>
      </dsp:txBody>
      <dsp:txXfrm>
        <a:off x="3120136" y="450777"/>
        <a:ext cx="2279531" cy="1105375"/>
      </dsp:txXfrm>
    </dsp:sp>
    <dsp:sp modelId="{2187AE77-9D98-4D70-BBE4-0CCB18FC013F}">
      <dsp:nvSpPr>
        <dsp:cNvPr id="0" name=""/>
        <dsp:cNvSpPr/>
      </dsp:nvSpPr>
      <dsp:spPr>
        <a:xfrm>
          <a:off x="3320577" y="1590543"/>
          <a:ext cx="234831" cy="2032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704"/>
              </a:lnTo>
              <a:lnTo>
                <a:pt x="234831" y="20327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28B1E-5743-4D9C-8047-8D889302B224}">
      <dsp:nvSpPr>
        <dsp:cNvPr id="0" name=""/>
        <dsp:cNvSpPr/>
      </dsp:nvSpPr>
      <dsp:spPr>
        <a:xfrm>
          <a:off x="3555408" y="1884082"/>
          <a:ext cx="2307958" cy="3478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support student learning by answering questions and giving assistance</a:t>
          </a:r>
          <a:endParaRPr lang="en-GB" sz="3200" kern="1200" dirty="0"/>
        </a:p>
      </dsp:txBody>
      <dsp:txXfrm>
        <a:off x="3623006" y="1951680"/>
        <a:ext cx="2172762" cy="3343134"/>
      </dsp:txXfrm>
    </dsp:sp>
    <dsp:sp modelId="{810B29C5-50F2-4776-A728-9923758DC47F}">
      <dsp:nvSpPr>
        <dsp:cNvPr id="0" name=""/>
        <dsp:cNvSpPr/>
      </dsp:nvSpPr>
      <dsp:spPr>
        <a:xfrm>
          <a:off x="6021135" y="416387"/>
          <a:ext cx="2348311" cy="1174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Feedback</a:t>
          </a:r>
          <a:endParaRPr lang="en-GB" sz="3200" kern="1200" dirty="0"/>
        </a:p>
      </dsp:txBody>
      <dsp:txXfrm>
        <a:off x="6055525" y="450777"/>
        <a:ext cx="2279531" cy="1105375"/>
      </dsp:txXfrm>
    </dsp:sp>
    <dsp:sp modelId="{6820967B-FBB0-4115-B8D0-F2444A7B4F56}">
      <dsp:nvSpPr>
        <dsp:cNvPr id="0" name=""/>
        <dsp:cNvSpPr/>
      </dsp:nvSpPr>
      <dsp:spPr>
        <a:xfrm>
          <a:off x="6255966" y="1590543"/>
          <a:ext cx="234831" cy="1769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024"/>
              </a:lnTo>
              <a:lnTo>
                <a:pt x="234831" y="17690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8C61E-1EB6-46E3-BC52-15826D79F42C}">
      <dsp:nvSpPr>
        <dsp:cNvPr id="0" name=""/>
        <dsp:cNvSpPr/>
      </dsp:nvSpPr>
      <dsp:spPr>
        <a:xfrm>
          <a:off x="6490798" y="1884082"/>
          <a:ext cx="2361574" cy="2950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provide feedback  (marking, comments on student work, etc.)</a:t>
          </a:r>
          <a:endParaRPr lang="en-GB" sz="3200" kern="1200" dirty="0"/>
        </a:p>
      </dsp:txBody>
      <dsp:txXfrm>
        <a:off x="6559966" y="1953250"/>
        <a:ext cx="2223238" cy="2812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C6C20-5883-4400-9E54-D28323694EDF}">
      <dsp:nvSpPr>
        <dsp:cNvPr id="0" name=""/>
        <dsp:cNvSpPr/>
      </dsp:nvSpPr>
      <dsp:spPr>
        <a:xfrm>
          <a:off x="0" y="1348724"/>
          <a:ext cx="8928992" cy="1798300"/>
        </a:xfrm>
        <a:prstGeom prst="notchedRightArrow">
          <a:avLst/>
        </a:prstGeom>
        <a:solidFill>
          <a:srgbClr val="00B0F0"/>
        </a:solidFill>
        <a:ln w="38100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93108-FF79-4E98-BA7E-229EEECE183B}">
      <dsp:nvSpPr>
        <dsp:cNvPr id="0" name=""/>
        <dsp:cNvSpPr/>
      </dsp:nvSpPr>
      <dsp:spPr>
        <a:xfrm>
          <a:off x="2074" y="0"/>
          <a:ext cx="2619124" cy="179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1. Resources</a:t>
          </a:r>
          <a:endParaRPr lang="en-CA" sz="3200" kern="1200" dirty="0"/>
        </a:p>
      </dsp:txBody>
      <dsp:txXfrm>
        <a:off x="2074" y="0"/>
        <a:ext cx="2619124" cy="1798300"/>
      </dsp:txXfrm>
    </dsp:sp>
    <dsp:sp modelId="{209BA44F-7A36-4212-AAF9-D9137D5D7752}">
      <dsp:nvSpPr>
        <dsp:cNvPr id="0" name=""/>
        <dsp:cNvSpPr/>
      </dsp:nvSpPr>
      <dsp:spPr>
        <a:xfrm>
          <a:off x="1086849" y="2023087"/>
          <a:ext cx="449575" cy="449575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008D67-D0E6-47F5-95A7-CA87DFE3A537}">
      <dsp:nvSpPr>
        <dsp:cNvPr id="0" name=""/>
        <dsp:cNvSpPr/>
      </dsp:nvSpPr>
      <dsp:spPr>
        <a:xfrm>
          <a:off x="2672994" y="2697449"/>
          <a:ext cx="2295156" cy="179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2. Practice</a:t>
          </a:r>
          <a:endParaRPr lang="en-CA" sz="3200" kern="1200" dirty="0"/>
        </a:p>
      </dsp:txBody>
      <dsp:txXfrm>
        <a:off x="2672994" y="2697449"/>
        <a:ext cx="2295156" cy="1798300"/>
      </dsp:txXfrm>
    </dsp:sp>
    <dsp:sp modelId="{875FF924-C2D8-4AEE-891A-E6A9377D25ED}">
      <dsp:nvSpPr>
        <dsp:cNvPr id="0" name=""/>
        <dsp:cNvSpPr/>
      </dsp:nvSpPr>
      <dsp:spPr>
        <a:xfrm>
          <a:off x="3595784" y="2023087"/>
          <a:ext cx="449575" cy="449575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FEAEF1-F934-4FD7-AE7E-BA3DC5720E3E}">
      <dsp:nvSpPr>
        <dsp:cNvPr id="0" name=""/>
        <dsp:cNvSpPr/>
      </dsp:nvSpPr>
      <dsp:spPr>
        <a:xfrm>
          <a:off x="5030211" y="0"/>
          <a:ext cx="3014072" cy="179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3. Assessment </a:t>
          </a:r>
          <a:endParaRPr lang="en-CA" sz="3200" kern="1200" dirty="0"/>
        </a:p>
      </dsp:txBody>
      <dsp:txXfrm>
        <a:off x="5030211" y="0"/>
        <a:ext cx="3014072" cy="1798300"/>
      </dsp:txXfrm>
    </dsp:sp>
    <dsp:sp modelId="{60D5BAC1-197B-4D7B-BEEA-3AF1102C0C12}">
      <dsp:nvSpPr>
        <dsp:cNvPr id="0" name=""/>
        <dsp:cNvSpPr/>
      </dsp:nvSpPr>
      <dsp:spPr>
        <a:xfrm>
          <a:off x="6302194" y="2023087"/>
          <a:ext cx="449575" cy="449575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77595-83C2-4AF1-9630-351ACE430BE8}">
      <dsp:nvSpPr>
        <dsp:cNvPr id="0" name=""/>
        <dsp:cNvSpPr/>
      </dsp:nvSpPr>
      <dsp:spPr>
        <a:xfrm>
          <a:off x="2296701" y="1272321"/>
          <a:ext cx="2659909" cy="2540288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Schedule</a:t>
          </a:r>
          <a:endParaRPr lang="en-CA" sz="3200" b="1" kern="1200" dirty="0"/>
        </a:p>
      </dsp:txBody>
      <dsp:txXfrm>
        <a:off x="2686236" y="1644338"/>
        <a:ext cx="1880839" cy="1796254"/>
      </dsp:txXfrm>
    </dsp:sp>
    <dsp:sp modelId="{6EB93757-9E47-40B7-8559-4956F6A5682C}">
      <dsp:nvSpPr>
        <dsp:cNvPr id="0" name=""/>
        <dsp:cNvSpPr/>
      </dsp:nvSpPr>
      <dsp:spPr>
        <a:xfrm>
          <a:off x="2369678" y="3362083"/>
          <a:ext cx="1009236" cy="1008833"/>
        </a:xfrm>
        <a:prstGeom prst="ellipse">
          <a:avLst/>
        </a:prstGeom>
        <a:solidFill>
          <a:schemeClr val="accent1">
            <a:shade val="80000"/>
            <a:alpha val="50000"/>
            <a:hueOff val="125019"/>
            <a:satOff val="-2355"/>
            <a:lumOff val="115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50CD951-A87D-465B-A9E9-3AA46897EBF4}">
      <dsp:nvSpPr>
        <dsp:cNvPr id="0" name=""/>
        <dsp:cNvSpPr/>
      </dsp:nvSpPr>
      <dsp:spPr>
        <a:xfrm>
          <a:off x="4822571" y="1919290"/>
          <a:ext cx="587235" cy="586852"/>
        </a:xfrm>
        <a:prstGeom prst="ellipse">
          <a:avLst/>
        </a:prstGeom>
        <a:solidFill>
          <a:schemeClr val="accent1">
            <a:shade val="80000"/>
            <a:alpha val="50000"/>
            <a:hueOff val="250037"/>
            <a:satOff val="-4709"/>
            <a:lumOff val="231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AB74D0-8639-4E5D-B675-8657E028489A}">
      <dsp:nvSpPr>
        <dsp:cNvPr id="0" name=""/>
        <dsp:cNvSpPr/>
      </dsp:nvSpPr>
      <dsp:spPr>
        <a:xfrm>
          <a:off x="4491818" y="2162647"/>
          <a:ext cx="2694508" cy="2718324"/>
        </a:xfrm>
        <a:prstGeom prst="ellipse">
          <a:avLst/>
        </a:prstGeom>
        <a:solidFill>
          <a:schemeClr val="accent1">
            <a:shade val="80000"/>
            <a:alpha val="50000"/>
            <a:hueOff val="375056"/>
            <a:satOff val="-7064"/>
            <a:lumOff val="347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Textbook</a:t>
          </a:r>
          <a:endParaRPr lang="en-CA" sz="3200" b="1" kern="1200" dirty="0"/>
        </a:p>
      </dsp:txBody>
      <dsp:txXfrm>
        <a:off x="4886420" y="2560736"/>
        <a:ext cx="1905304" cy="1922146"/>
      </dsp:txXfrm>
    </dsp:sp>
    <dsp:sp modelId="{AAE624CF-CAB2-478D-9308-325EA9AE6AFD}">
      <dsp:nvSpPr>
        <dsp:cNvPr id="0" name=""/>
        <dsp:cNvSpPr/>
      </dsp:nvSpPr>
      <dsp:spPr>
        <a:xfrm>
          <a:off x="5418356" y="4909362"/>
          <a:ext cx="587235" cy="586852"/>
        </a:xfrm>
        <a:prstGeom prst="ellipse">
          <a:avLst/>
        </a:prstGeom>
        <a:solidFill>
          <a:schemeClr val="accent1">
            <a:shade val="80000"/>
            <a:alpha val="50000"/>
            <a:hueOff val="250037"/>
            <a:satOff val="-4709"/>
            <a:lumOff val="231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1FC9C0-A605-44CA-9D65-5B5E42DDE290}">
      <dsp:nvSpPr>
        <dsp:cNvPr id="0" name=""/>
        <dsp:cNvSpPr/>
      </dsp:nvSpPr>
      <dsp:spPr>
        <a:xfrm>
          <a:off x="2898062" y="3541214"/>
          <a:ext cx="2587176" cy="2529008"/>
        </a:xfrm>
        <a:prstGeom prst="ellipse">
          <a:avLst/>
        </a:prstGeom>
        <a:solidFill>
          <a:schemeClr val="accent1">
            <a:shade val="80000"/>
            <a:alpha val="50000"/>
            <a:hueOff val="125019"/>
            <a:satOff val="-2355"/>
            <a:lumOff val="115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Canvas</a:t>
          </a:r>
          <a:endParaRPr lang="en-CA" sz="3200" b="1" kern="1200" dirty="0"/>
        </a:p>
      </dsp:txBody>
      <dsp:txXfrm>
        <a:off x="3276945" y="3911579"/>
        <a:ext cx="1829410" cy="1788278"/>
      </dsp:txXfrm>
    </dsp:sp>
    <dsp:sp modelId="{5CFDE8B0-6A70-4784-87A3-BCB1542F4F12}">
      <dsp:nvSpPr>
        <dsp:cNvPr id="0" name=""/>
        <dsp:cNvSpPr/>
      </dsp:nvSpPr>
      <dsp:spPr>
        <a:xfrm>
          <a:off x="1841724" y="2"/>
          <a:ext cx="5150040" cy="11997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1.  Resources</a:t>
          </a:r>
          <a:endParaRPr lang="en-CA" sz="1400" b="1" kern="1200" dirty="0">
            <a:solidFill>
              <a:srgbClr val="00B0F0"/>
            </a:solidFill>
          </a:endParaRPr>
        </a:p>
      </dsp:txBody>
      <dsp:txXfrm>
        <a:off x="1841724" y="2"/>
        <a:ext cx="5150040" cy="11997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77595-83C2-4AF1-9630-351ACE430BE8}">
      <dsp:nvSpPr>
        <dsp:cNvPr id="0" name=""/>
        <dsp:cNvSpPr/>
      </dsp:nvSpPr>
      <dsp:spPr>
        <a:xfrm>
          <a:off x="2033983" y="1142378"/>
          <a:ext cx="3056549" cy="289413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Homework</a:t>
          </a:r>
          <a:endParaRPr lang="en-CA" sz="3200" b="1" kern="1200" dirty="0"/>
        </a:p>
      </dsp:txBody>
      <dsp:txXfrm>
        <a:off x="2481604" y="1566214"/>
        <a:ext cx="2161307" cy="2046461"/>
      </dsp:txXfrm>
    </dsp:sp>
    <dsp:sp modelId="{6EB93757-9E47-40B7-8559-4956F6A5682C}">
      <dsp:nvSpPr>
        <dsp:cNvPr id="0" name=""/>
        <dsp:cNvSpPr/>
      </dsp:nvSpPr>
      <dsp:spPr>
        <a:xfrm>
          <a:off x="1601933" y="3245288"/>
          <a:ext cx="995801" cy="995404"/>
        </a:xfrm>
        <a:prstGeom prst="ellipse">
          <a:avLst/>
        </a:prstGeom>
        <a:solidFill>
          <a:schemeClr val="accent1">
            <a:shade val="80000"/>
            <a:alpha val="50000"/>
            <a:hueOff val="125019"/>
            <a:satOff val="-2355"/>
            <a:lumOff val="115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50CD951-A87D-465B-A9E9-3AA46897EBF4}">
      <dsp:nvSpPr>
        <dsp:cNvPr id="0" name=""/>
        <dsp:cNvSpPr/>
      </dsp:nvSpPr>
      <dsp:spPr>
        <a:xfrm>
          <a:off x="4965590" y="2130641"/>
          <a:ext cx="579418" cy="579040"/>
        </a:xfrm>
        <a:prstGeom prst="ellipse">
          <a:avLst/>
        </a:prstGeom>
        <a:solidFill>
          <a:schemeClr val="accent1">
            <a:shade val="80000"/>
            <a:alpha val="50000"/>
            <a:hueOff val="250037"/>
            <a:satOff val="-4709"/>
            <a:lumOff val="231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AB74D0-8639-4E5D-B675-8657E028489A}">
      <dsp:nvSpPr>
        <dsp:cNvPr id="0" name=""/>
        <dsp:cNvSpPr/>
      </dsp:nvSpPr>
      <dsp:spPr>
        <a:xfrm>
          <a:off x="4061560" y="2477056"/>
          <a:ext cx="2957984" cy="2646458"/>
        </a:xfrm>
        <a:prstGeom prst="ellipse">
          <a:avLst/>
        </a:prstGeom>
        <a:solidFill>
          <a:schemeClr val="accent1">
            <a:shade val="80000"/>
            <a:alpha val="50000"/>
            <a:hueOff val="375056"/>
            <a:satOff val="-7064"/>
            <a:lumOff val="347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Senpai Drill</a:t>
          </a:r>
          <a:endParaRPr lang="en-CA" sz="3200" b="1" kern="1200" dirty="0"/>
        </a:p>
      </dsp:txBody>
      <dsp:txXfrm>
        <a:off x="4494747" y="2864621"/>
        <a:ext cx="2091610" cy="1871328"/>
      </dsp:txXfrm>
    </dsp:sp>
    <dsp:sp modelId="{AAE624CF-CAB2-478D-9308-325EA9AE6AFD}">
      <dsp:nvSpPr>
        <dsp:cNvPr id="0" name=""/>
        <dsp:cNvSpPr/>
      </dsp:nvSpPr>
      <dsp:spPr>
        <a:xfrm>
          <a:off x="4914299" y="5045490"/>
          <a:ext cx="579418" cy="579040"/>
        </a:xfrm>
        <a:prstGeom prst="ellipse">
          <a:avLst/>
        </a:prstGeom>
        <a:solidFill>
          <a:schemeClr val="accent1">
            <a:shade val="80000"/>
            <a:alpha val="50000"/>
            <a:hueOff val="250037"/>
            <a:satOff val="-4709"/>
            <a:lumOff val="231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1FC9C0-A605-44CA-9D65-5B5E42DDE290}">
      <dsp:nvSpPr>
        <dsp:cNvPr id="0" name=""/>
        <dsp:cNvSpPr/>
      </dsp:nvSpPr>
      <dsp:spPr>
        <a:xfrm>
          <a:off x="2177998" y="3547571"/>
          <a:ext cx="2840769" cy="2822468"/>
        </a:xfrm>
        <a:prstGeom prst="ellipse">
          <a:avLst/>
        </a:prstGeom>
        <a:solidFill>
          <a:schemeClr val="accent1">
            <a:shade val="80000"/>
            <a:alpha val="50000"/>
            <a:hueOff val="125019"/>
            <a:satOff val="-2355"/>
            <a:lumOff val="115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b="1" kern="1200" dirty="0" smtClean="0"/>
            <a:t>Blogs</a:t>
          </a:r>
          <a:endParaRPr lang="en-CA" sz="3200" b="1" kern="1200" dirty="0"/>
        </a:p>
      </dsp:txBody>
      <dsp:txXfrm>
        <a:off x="2594019" y="3960912"/>
        <a:ext cx="2008727" cy="1995786"/>
      </dsp:txXfrm>
    </dsp:sp>
    <dsp:sp modelId="{5CFDE8B0-6A70-4784-87A3-BCB1542F4F12}">
      <dsp:nvSpPr>
        <dsp:cNvPr id="0" name=""/>
        <dsp:cNvSpPr/>
      </dsp:nvSpPr>
      <dsp:spPr>
        <a:xfrm>
          <a:off x="1907743" y="0"/>
          <a:ext cx="5081485" cy="11837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2.  Practice</a:t>
          </a:r>
          <a:endParaRPr lang="en-CA" sz="3200" b="1" kern="1200" dirty="0"/>
        </a:p>
      </dsp:txBody>
      <dsp:txXfrm>
        <a:off x="1907743" y="0"/>
        <a:ext cx="5081485" cy="1183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77595-83C2-4AF1-9630-351ACE430BE8}">
      <dsp:nvSpPr>
        <dsp:cNvPr id="0" name=""/>
        <dsp:cNvSpPr/>
      </dsp:nvSpPr>
      <dsp:spPr>
        <a:xfrm>
          <a:off x="1997497" y="825623"/>
          <a:ext cx="3217020" cy="3079505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Worksheets</a:t>
          </a:r>
          <a:endParaRPr lang="en-CA" sz="3200" b="1" kern="1200" dirty="0"/>
        </a:p>
      </dsp:txBody>
      <dsp:txXfrm>
        <a:off x="2468619" y="1276606"/>
        <a:ext cx="2274776" cy="2177539"/>
      </dsp:txXfrm>
    </dsp:sp>
    <dsp:sp modelId="{6EB93757-9E47-40B7-8559-4956F6A5682C}">
      <dsp:nvSpPr>
        <dsp:cNvPr id="0" name=""/>
        <dsp:cNvSpPr/>
      </dsp:nvSpPr>
      <dsp:spPr>
        <a:xfrm>
          <a:off x="1205392" y="2871082"/>
          <a:ext cx="957822" cy="957439"/>
        </a:xfrm>
        <a:prstGeom prst="ellipse">
          <a:avLst/>
        </a:prstGeom>
        <a:solidFill>
          <a:schemeClr val="accent1">
            <a:shade val="80000"/>
            <a:alpha val="50000"/>
            <a:hueOff val="125019"/>
            <a:satOff val="-2355"/>
            <a:lumOff val="115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50CD951-A87D-465B-A9E9-3AA46897EBF4}">
      <dsp:nvSpPr>
        <dsp:cNvPr id="0" name=""/>
        <dsp:cNvSpPr/>
      </dsp:nvSpPr>
      <dsp:spPr>
        <a:xfrm>
          <a:off x="5021818" y="2223018"/>
          <a:ext cx="557319" cy="556955"/>
        </a:xfrm>
        <a:prstGeom prst="ellipse">
          <a:avLst/>
        </a:prstGeom>
        <a:solidFill>
          <a:schemeClr val="accent1">
            <a:shade val="80000"/>
            <a:alpha val="50000"/>
            <a:hueOff val="250037"/>
            <a:satOff val="-4709"/>
            <a:lumOff val="231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AB74D0-8639-4E5D-B675-8657E028489A}">
      <dsp:nvSpPr>
        <dsp:cNvPr id="0" name=""/>
        <dsp:cNvSpPr/>
      </dsp:nvSpPr>
      <dsp:spPr>
        <a:xfrm>
          <a:off x="4085730" y="2511053"/>
          <a:ext cx="3630854" cy="3395577"/>
        </a:xfrm>
        <a:prstGeom prst="ellipse">
          <a:avLst/>
        </a:prstGeom>
        <a:solidFill>
          <a:schemeClr val="accent1">
            <a:shade val="80000"/>
            <a:alpha val="50000"/>
            <a:hueOff val="375056"/>
            <a:satOff val="-7064"/>
            <a:lumOff val="347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Compositions</a:t>
          </a:r>
          <a:endParaRPr lang="en-CA" sz="3200" b="1" kern="1200" dirty="0"/>
        </a:p>
      </dsp:txBody>
      <dsp:txXfrm>
        <a:off x="4617456" y="3008324"/>
        <a:ext cx="2567402" cy="2401035"/>
      </dsp:txXfrm>
    </dsp:sp>
    <dsp:sp modelId="{AAE624CF-CAB2-478D-9308-325EA9AE6AFD}">
      <dsp:nvSpPr>
        <dsp:cNvPr id="0" name=""/>
        <dsp:cNvSpPr/>
      </dsp:nvSpPr>
      <dsp:spPr>
        <a:xfrm>
          <a:off x="4373749" y="5535386"/>
          <a:ext cx="557319" cy="556955"/>
        </a:xfrm>
        <a:prstGeom prst="ellipse">
          <a:avLst/>
        </a:prstGeom>
        <a:solidFill>
          <a:schemeClr val="accent1">
            <a:shade val="80000"/>
            <a:alpha val="50000"/>
            <a:hueOff val="250037"/>
            <a:satOff val="-4709"/>
            <a:lumOff val="231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1FC9C0-A605-44CA-9D65-5B5E42DDE290}">
      <dsp:nvSpPr>
        <dsp:cNvPr id="0" name=""/>
        <dsp:cNvSpPr/>
      </dsp:nvSpPr>
      <dsp:spPr>
        <a:xfrm>
          <a:off x="1575306" y="3350792"/>
          <a:ext cx="3085926" cy="3057918"/>
        </a:xfrm>
        <a:prstGeom prst="ellipse">
          <a:avLst/>
        </a:prstGeom>
        <a:solidFill>
          <a:schemeClr val="accent1">
            <a:shade val="80000"/>
            <a:alpha val="50000"/>
            <a:hueOff val="125019"/>
            <a:satOff val="-2355"/>
            <a:lumOff val="115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Tests</a:t>
          </a:r>
          <a:endParaRPr lang="en-CA" sz="3200" b="1" kern="1200" dirty="0"/>
        </a:p>
      </dsp:txBody>
      <dsp:txXfrm>
        <a:off x="2027229" y="3798614"/>
        <a:ext cx="2182080" cy="2162274"/>
      </dsp:txXfrm>
    </dsp:sp>
    <dsp:sp modelId="{5CFDE8B0-6A70-4784-87A3-BCB1542F4F12}">
      <dsp:nvSpPr>
        <dsp:cNvPr id="0" name=""/>
        <dsp:cNvSpPr/>
      </dsp:nvSpPr>
      <dsp:spPr>
        <a:xfrm>
          <a:off x="1917611" y="0"/>
          <a:ext cx="4887678" cy="73360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3.  Assessment</a:t>
          </a:r>
          <a:endParaRPr lang="en-CA" sz="3200" b="1" kern="1200" dirty="0"/>
        </a:p>
      </dsp:txBody>
      <dsp:txXfrm>
        <a:off x="1917611" y="0"/>
        <a:ext cx="4887678" cy="7336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0B34C-D425-5544-A504-52C2947D7481}">
      <dsp:nvSpPr>
        <dsp:cNvPr id="0" name=""/>
        <dsp:cNvSpPr/>
      </dsp:nvSpPr>
      <dsp:spPr>
        <a:xfrm>
          <a:off x="2409764" y="1704420"/>
          <a:ext cx="2222705" cy="2222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Senpai Drill (Speaking Practice session) </a:t>
          </a:r>
        </a:p>
      </dsp:txBody>
      <dsp:txXfrm>
        <a:off x="2735272" y="2029928"/>
        <a:ext cx="1571689" cy="1571689"/>
      </dsp:txXfrm>
    </dsp:sp>
    <dsp:sp modelId="{EB0663EE-D501-B040-83B8-1C905D9739D9}">
      <dsp:nvSpPr>
        <dsp:cNvPr id="0" name=""/>
        <dsp:cNvSpPr/>
      </dsp:nvSpPr>
      <dsp:spPr>
        <a:xfrm rot="12900000">
          <a:off x="900575" y="1289591"/>
          <a:ext cx="1786546" cy="6334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3FED6-A637-7149-8B18-82AAA4BF0012}">
      <dsp:nvSpPr>
        <dsp:cNvPr id="0" name=""/>
        <dsp:cNvSpPr/>
      </dsp:nvSpPr>
      <dsp:spPr>
        <a:xfrm>
          <a:off x="6337" y="249338"/>
          <a:ext cx="2111569" cy="1689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Students</a:t>
          </a:r>
          <a:r>
            <a:rPr lang="en-US" sz="2100" kern="1200" dirty="0"/>
            <a:t> find out which sounds are challenging for them to pronounce.</a:t>
          </a:r>
        </a:p>
      </dsp:txBody>
      <dsp:txXfrm>
        <a:off x="55814" y="298815"/>
        <a:ext cx="2012615" cy="1590301"/>
      </dsp:txXfrm>
    </dsp:sp>
    <dsp:sp modelId="{0C7DA5A3-FAA3-4B4C-998F-F9A76F04D717}">
      <dsp:nvSpPr>
        <dsp:cNvPr id="0" name=""/>
        <dsp:cNvSpPr/>
      </dsp:nvSpPr>
      <dsp:spPr>
        <a:xfrm rot="19473455">
          <a:off x="4344687" y="1268891"/>
          <a:ext cx="1809404" cy="6334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5B0F6-A080-8148-9C69-EBF33548DF90}">
      <dsp:nvSpPr>
        <dsp:cNvPr id="0" name=""/>
        <dsp:cNvSpPr/>
      </dsp:nvSpPr>
      <dsp:spPr>
        <a:xfrm>
          <a:off x="4930664" y="216376"/>
          <a:ext cx="2111569" cy="1689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TA</a:t>
          </a:r>
          <a:r>
            <a:rPr lang="en-US" sz="2100" kern="1200" dirty="0"/>
            <a:t>s learn the mechanics of pronunciation from the tutorial videos.</a:t>
          </a:r>
        </a:p>
      </dsp:txBody>
      <dsp:txXfrm>
        <a:off x="4980141" y="265853"/>
        <a:ext cx="2012615" cy="1590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84B61-943F-A14C-9684-2AD1649DB17C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E5702-0290-E24E-95C8-CE63CE94C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5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DE4CFCF2-9B18-AF40-9E6F-FDE09EA780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E9069B54-9BC6-A644-8D0B-8791127A8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2F9F6D40-8883-0A4C-AD25-823323C03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D18908-7E36-F144-A06F-0AAAF6AA7E7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620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303F4C2A-2136-3349-BC1D-48D5E11C4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853F3D49-2DAA-3E45-B280-B811A8A7C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AC11EA09-BB38-C04A-92D9-9BE45A5C2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087941-179B-CF44-849E-AB6E920725DB}" type="slidenum">
              <a:rPr lang="en-US" altLang="en-US" sz="1200" smtClean="0">
                <a:latin typeface="Calibri" panose="020F0502020204030204" pitchFamily="34" charset="0"/>
              </a:rPr>
              <a:pPr/>
              <a:t>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7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6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4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4CB84-CC4E-4D15-9E1C-CD10D67C62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0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4CB84-CC4E-4D15-9E1C-CD10D67C627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49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1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50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9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5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081969092_d77b6aa5ab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6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20000"/>
              </a:spcBef>
              <a:buFont typeface="Arial" charset="0"/>
              <a:buNone/>
              <a:defRPr/>
            </a:pPr>
            <a:fld id="{74707BB6-A0EC-6C47-9654-4075B4F7A4B9}" type="slidenum">
              <a:rPr lang="en-US" sz="900" smtClean="0">
                <a:solidFill>
                  <a:srgbClr val="FFFFFF"/>
                </a:solidFill>
                <a:cs typeface="Arial" charset="0"/>
              </a:rPr>
              <a:pPr algn="r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en-CA" sz="9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35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in-mall.fixed.jpg">
            <a:extLst>
              <a:ext uri="{FF2B5EF4-FFF2-40B4-BE49-F238E27FC236}">
                <a16:creationId xmlns:a16="http://schemas.microsoft.com/office/drawing/2014/main" id="{54CB3B62-627C-5B4A-8112-8FF0506C6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522F74-9C1C-7E42-9FF3-7AA4F1681FC6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7E00C-DB73-7B4C-BA4A-69CB2B3E6AFE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8" name="Picture 9" descr="s4b282c2015.png">
            <a:extLst>
              <a:ext uri="{FF2B5EF4-FFF2-40B4-BE49-F238E27FC236}">
                <a16:creationId xmlns:a16="http://schemas.microsoft.com/office/drawing/2014/main" id="{F139579B-6CCF-5745-A33E-DB6784F866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49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>
            <a:extLst>
              <a:ext uri="{FF2B5EF4-FFF2-40B4-BE49-F238E27FC236}">
                <a16:creationId xmlns:a16="http://schemas.microsoft.com/office/drawing/2014/main" id="{0C4ED921-CDB2-479B-B2FD-33A5E09FC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EE8005-1207-46A3-898F-B3F198CCC74D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288ECEC1-624E-4E67-A7BD-F020897B3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90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0EA64389-B482-C74B-A994-7AC4C792B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1C24A-CC57-3B44-833E-736C8684B846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E7E76-778A-9541-9C54-C2E1F469A995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4B7F30D-119B-DD4D-AACD-57B5E79984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0E9CE34-DE12-8740-910E-4C0A2F9692C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DF1CCF7C-8D11-564B-B7B0-C12DF58F4857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275606"/>
            <a:ext cx="5574565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96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8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0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7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5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7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0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2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3B45-41BB-6D44-8F99-E8E22F2AD3BA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  <p:sldLayoutId id="214748366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tworkshops.arts.ubc.ca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3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4.png"/><Relationship Id="rId9" Type="http://schemas.microsoft.com/office/2007/relationships/diagramDrawing" Target="../diagrams/drawing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arts.helpdesk@ubc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F554E5-7AFF-41FF-B148-134D423B9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1395853"/>
            <a:ext cx="5430838" cy="1824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sz="2200" dirty="0"/>
              <a:t>Designing &amp; teaching a fully online distance education language course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6E90B-4A5B-4F9F-90F7-5ACAD132D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5" y="2643923"/>
            <a:ext cx="5430838" cy="3603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000" dirty="0">
                <a:ea typeface="ＭＳ Ｐゴシック" charset="-128"/>
              </a:rPr>
              <a:t>Nick Hall, Misuzu Kazama, Ihhwa Kim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F3A79-03C2-46FC-A103-D2C58E675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125" y="3512013"/>
            <a:ext cx="5430838" cy="31847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dirty="0">
                <a:ea typeface="ＭＳ Ｐゴシック" charset="-128"/>
              </a:rPr>
              <a:t>Mon, June 22, 2020</a:t>
            </a:r>
          </a:p>
        </p:txBody>
      </p:sp>
    </p:spTree>
    <p:extLst>
      <p:ext uri="{BB962C8B-B14F-4D97-AF65-F5344CB8AC3E}">
        <p14:creationId xmlns:p14="http://schemas.microsoft.com/office/powerpoint/2010/main" val="2699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For Optimal Learning Environment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Flexible and individualized learning environment</a:t>
            </a:r>
          </a:p>
          <a:p>
            <a:pPr eaLnBrk="1" hangingPunct="1"/>
            <a:r>
              <a:rPr lang="en-US" dirty="0" smtClean="0"/>
              <a:t>Frequent and meaningful interactions for language learning</a:t>
            </a:r>
          </a:p>
          <a:p>
            <a:pPr eaLnBrk="1" hangingPunct="1"/>
            <a:r>
              <a:rPr lang="en-US" dirty="0" smtClean="0"/>
              <a:t>Technology-supported learning environment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" name="Picture 2" descr="online_learning_worldwide_150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86" y="4691605"/>
            <a:ext cx="204022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students need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4036"/>
            <a:ext cx="8509247" cy="4525963"/>
          </a:xfrm>
        </p:spPr>
        <p:txBody>
          <a:bodyPr/>
          <a:lstStyle/>
          <a:p>
            <a:r>
              <a:rPr lang="en-US" sz="4000" dirty="0" smtClean="0"/>
              <a:t>Computer</a:t>
            </a:r>
          </a:p>
          <a:p>
            <a:r>
              <a:rPr lang="en-US" sz="4000" dirty="0" smtClean="0"/>
              <a:t>Headset</a:t>
            </a:r>
          </a:p>
          <a:p>
            <a:r>
              <a:rPr lang="en-US" sz="4000" dirty="0" smtClean="0"/>
              <a:t>Webcam</a:t>
            </a:r>
          </a:p>
          <a:p>
            <a:r>
              <a:rPr lang="en-US" sz="4000" dirty="0" smtClean="0"/>
              <a:t>Access to a scanner (or now, a scanner app)</a:t>
            </a:r>
          </a:p>
          <a:p>
            <a:r>
              <a:rPr lang="en-US" sz="4000" dirty="0" smtClean="0"/>
              <a:t>Textbook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5" name="Picture 4" descr="hard_working_on_computer_anim_150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62" y="1600200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77261"/>
            <a:ext cx="8229600" cy="1143000"/>
          </a:xfrm>
        </p:spPr>
        <p:txBody>
          <a:bodyPr/>
          <a:lstStyle/>
          <a:p>
            <a:r>
              <a:rPr lang="en-US" dirty="0" smtClean="0"/>
              <a:t>Course/ Lesson design </a:t>
            </a:r>
            <a:endParaRPr lang="en-CA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887486"/>
              </p:ext>
            </p:extLst>
          </p:nvPr>
        </p:nvGraphicFramePr>
        <p:xfrm>
          <a:off x="150920" y="958788"/>
          <a:ext cx="7066626" cy="532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299846" y="1767104"/>
            <a:ext cx="27190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Lesson Goal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x6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2689" y="845543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6 lessons x 2 weeks + tests = 13 weeks</a:t>
            </a:r>
            <a:endParaRPr lang="en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4030" y="5002198"/>
            <a:ext cx="3880866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Project </a:t>
            </a:r>
            <a:endParaRPr lang="en-CA" sz="28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Listening Test/ Oral test/ Writing test/ Final exam</a:t>
            </a:r>
          </a:p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common exams)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551340" y="3350245"/>
            <a:ext cx="216024" cy="1239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72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76984"/>
            <a:ext cx="8229600" cy="1143000"/>
          </a:xfrm>
        </p:spPr>
        <p:txBody>
          <a:bodyPr/>
          <a:lstStyle/>
          <a:p>
            <a:r>
              <a:rPr lang="en-US" dirty="0" smtClean="0"/>
              <a:t>Authoring the Course: Goals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77" y="1348837"/>
            <a:ext cx="8580269" cy="5007575"/>
          </a:xfrm>
        </p:spPr>
        <p:txBody>
          <a:bodyPr rtlCol="0">
            <a:normAutofit/>
          </a:bodyPr>
          <a:lstStyle/>
          <a:p>
            <a:pPr marL="914400" indent="-914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rgbClr val="C00000"/>
                </a:solidFill>
                <a:ea typeface="+mn-ea"/>
              </a:rPr>
              <a:t>Interaction</a:t>
            </a:r>
            <a:r>
              <a:rPr lang="en-US" dirty="0" smtClean="0">
                <a:ea typeface="+mn-ea"/>
              </a:rPr>
              <a:t>	 </a:t>
            </a:r>
            <a:r>
              <a:rPr lang="en-US" sz="2400" dirty="0" smtClean="0">
                <a:ea typeface="+mn-ea"/>
              </a:rPr>
              <a:t>Moore (1980)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with content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with instructors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among peers</a:t>
            </a:r>
          </a:p>
          <a:p>
            <a:pPr marL="571500" indent="-57150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>
                <a:solidFill>
                  <a:srgbClr val="C00000"/>
                </a:solidFill>
                <a:ea typeface="+mn-ea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ea typeface="+mn-ea"/>
              </a:rPr>
              <a:t>in 4 skills of the language</a:t>
            </a:r>
          </a:p>
          <a:p>
            <a:pPr marL="571500" indent="-57150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ea typeface="+mn-ea"/>
              </a:rPr>
              <a:t>Speaking, Listening, Writing, Reading</a:t>
            </a:r>
          </a:p>
        </p:txBody>
      </p:sp>
    </p:spTree>
    <p:extLst>
      <p:ext uri="{BB962C8B-B14F-4D97-AF65-F5344CB8AC3E}">
        <p14:creationId xmlns:p14="http://schemas.microsoft.com/office/powerpoint/2010/main" val="26204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88207"/>
            <a:ext cx="8229600" cy="1143000"/>
          </a:xfrm>
        </p:spPr>
        <p:txBody>
          <a:bodyPr/>
          <a:lstStyle/>
          <a:p>
            <a:r>
              <a:rPr lang="en-US" dirty="0" smtClean="0"/>
              <a:t>1. Interaction with the content</a:t>
            </a:r>
            <a:endParaRPr lang="en-CA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80" y="1280239"/>
            <a:ext cx="5583559" cy="52149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97085"/>
            <a:ext cx="8229600" cy="1143000"/>
          </a:xfrm>
        </p:spPr>
        <p:txBody>
          <a:bodyPr/>
          <a:lstStyle/>
          <a:p>
            <a:r>
              <a:rPr lang="en-CA" dirty="0" smtClean="0"/>
              <a:t>Self </a:t>
            </a:r>
            <a:r>
              <a:rPr lang="en-CA" dirty="0" smtClean="0"/>
              <a:t>Exercise </a:t>
            </a:r>
            <a:endParaRPr lang="en-CA" dirty="0" smtClean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25769"/>
            <a:ext cx="6779623" cy="36204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509" y="1894114"/>
            <a:ext cx="5245701" cy="44714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615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67" y="156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2. Interaction with the Instructor</a:t>
            </a:r>
            <a:br>
              <a:rPr lang="en-US" sz="4000" dirty="0" smtClean="0"/>
            </a:br>
            <a:endParaRPr lang="en-CA" sz="4000" dirty="0" smtClean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87462"/>
            <a:ext cx="4574527" cy="2174486"/>
          </a:xfrm>
        </p:spPr>
      </p:pic>
      <p:pic>
        <p:nvPicPr>
          <p:cNvPr id="7" name="Picture 1" descr="C:\Users\ihhwa\Desktop\office hour_p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754" y="1867861"/>
            <a:ext cx="1594491" cy="1714284"/>
          </a:xfrm>
          <a:prstGeom prst="rect">
            <a:avLst/>
          </a:prstGeom>
          <a:noFill/>
        </p:spPr>
      </p:pic>
      <p:pic>
        <p:nvPicPr>
          <p:cNvPr id="8" name="Picture 3" descr="スマイルマークを見るとなぜか、、、、、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3929" y="2351189"/>
            <a:ext cx="409175" cy="40917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784" y="4074772"/>
            <a:ext cx="4429269" cy="2720837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 rot="3978164">
            <a:off x="5829830" y="1993595"/>
            <a:ext cx="2048916" cy="153353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95" y="3633820"/>
            <a:ext cx="2066443" cy="206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97502"/>
            <a:ext cx="78009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457200" y="140363"/>
            <a:ext cx="8229600" cy="1143000"/>
          </a:xfrm>
        </p:spPr>
        <p:txBody>
          <a:bodyPr/>
          <a:lstStyle/>
          <a:p>
            <a:r>
              <a:rPr lang="en-US" dirty="0" smtClean="0"/>
              <a:t>3-A. Interaction among peers (S/L)</a:t>
            </a:r>
            <a:endParaRPr lang="en-CA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584650"/>
              </p:ext>
            </p:extLst>
          </p:nvPr>
        </p:nvGraphicFramePr>
        <p:xfrm>
          <a:off x="5577152" y="2079832"/>
          <a:ext cx="3250704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797966" y="5486949"/>
            <a:ext cx="4079630" cy="1090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👆</a:t>
            </a:r>
            <a:endParaRPr lang="en-US" dirty="0" smtClean="0"/>
          </a:p>
          <a:p>
            <a:pPr algn="ctr"/>
            <a:r>
              <a:rPr lang="en-US" dirty="0" smtClean="0"/>
              <a:t>Sample skit video performed by UBC students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" y="1994694"/>
            <a:ext cx="8101013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457200" y="134145"/>
            <a:ext cx="8229600" cy="1143000"/>
          </a:xfrm>
        </p:spPr>
        <p:txBody>
          <a:bodyPr/>
          <a:lstStyle/>
          <a:p>
            <a:r>
              <a:rPr lang="en-US" dirty="0" smtClean="0"/>
              <a:t>3-B Among Peers (R/W)</a:t>
            </a:r>
            <a:endParaRPr lang="en-CA" dirty="0" smtClean="0"/>
          </a:p>
        </p:txBody>
      </p:sp>
      <p:sp>
        <p:nvSpPr>
          <p:cNvPr id="2663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94500" y="2166938"/>
            <a:ext cx="239713" cy="14287"/>
          </a:xfrm>
          <a:custGeom>
            <a:avLst/>
            <a:gdLst>
              <a:gd name="T0" fmla="+- 0 18874 18874"/>
              <a:gd name="T1" fmla="*/ T0 w 665"/>
              <a:gd name="T2" fmla="+- 0 6057 6018"/>
              <a:gd name="T3" fmla="*/ 6057 h 40"/>
              <a:gd name="T4" fmla="+- 0 18935 18874"/>
              <a:gd name="T5" fmla="*/ T4 w 665"/>
              <a:gd name="T6" fmla="+- 0 6042 6018"/>
              <a:gd name="T7" fmla="*/ 6042 h 40"/>
              <a:gd name="T8" fmla="+- 0 18960 18874"/>
              <a:gd name="T9" fmla="*/ T8 w 665"/>
              <a:gd name="T10" fmla="+- 0 6018 6018"/>
              <a:gd name="T11" fmla="*/ 6018 h 40"/>
              <a:gd name="T12" fmla="+- 0 19030 18874"/>
              <a:gd name="T13" fmla="*/ T12 w 665"/>
              <a:gd name="T14" fmla="+- 0 6018 6018"/>
              <a:gd name="T15" fmla="*/ 6018 h 40"/>
              <a:gd name="T16" fmla="+- 0 19199 18874"/>
              <a:gd name="T17" fmla="*/ T16 w 665"/>
              <a:gd name="T18" fmla="+- 0 6018 6018"/>
              <a:gd name="T19" fmla="*/ 6018 h 40"/>
              <a:gd name="T20" fmla="+- 0 19369 18874"/>
              <a:gd name="T21" fmla="*/ T20 w 665"/>
              <a:gd name="T22" fmla="+- 0 6018 6018"/>
              <a:gd name="T23" fmla="*/ 6018 h 40"/>
              <a:gd name="T24" fmla="+- 0 19538 18874"/>
              <a:gd name="T25" fmla="*/ T24 w 665"/>
              <a:gd name="T26" fmla="+- 0 6018 6018"/>
              <a:gd name="T27" fmla="*/ 6018 h 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665" h="40" extrusionOk="0">
                <a:moveTo>
                  <a:pt x="0" y="39"/>
                </a:moveTo>
                <a:cubicBezTo>
                  <a:pt x="61" y="24"/>
                  <a:pt x="86" y="0"/>
                  <a:pt x="156" y="0"/>
                </a:cubicBezTo>
                <a:cubicBezTo>
                  <a:pt x="325" y="0"/>
                  <a:pt x="495" y="0"/>
                  <a:pt x="664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96075" y="2349500"/>
            <a:ext cx="295275" cy="1588"/>
          </a:xfrm>
          <a:custGeom>
            <a:avLst/>
            <a:gdLst>
              <a:gd name="T0" fmla="+- 0 18601 18601"/>
              <a:gd name="T1" fmla="*/ T0 w 821"/>
              <a:gd name="T2" fmla="+- 0 6526 6526"/>
              <a:gd name="T3" fmla="*/ 6526 h 1"/>
              <a:gd name="T4" fmla="+- 0 18874 18601"/>
              <a:gd name="T5" fmla="*/ T4 w 821"/>
              <a:gd name="T6" fmla="+- 0 6526 6526"/>
              <a:gd name="T7" fmla="*/ 6526 h 1"/>
              <a:gd name="T8" fmla="+- 0 19148 18601"/>
              <a:gd name="T9" fmla="*/ T8 w 821"/>
              <a:gd name="T10" fmla="+- 0 6526 6526"/>
              <a:gd name="T11" fmla="*/ 6526 h 1"/>
              <a:gd name="T12" fmla="+- 0 19421 18601"/>
              <a:gd name="T13" fmla="*/ T12 w 821"/>
              <a:gd name="T14" fmla="+- 0 6526 6526"/>
              <a:gd name="T15" fmla="*/ 6526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21" h="1" extrusionOk="0">
                <a:moveTo>
                  <a:pt x="0" y="0"/>
                </a:moveTo>
                <a:cubicBezTo>
                  <a:pt x="273" y="0"/>
                  <a:pt x="547" y="0"/>
                  <a:pt x="820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38938" y="2687638"/>
            <a:ext cx="252412" cy="14287"/>
          </a:xfrm>
          <a:custGeom>
            <a:avLst/>
            <a:gdLst>
              <a:gd name="T0" fmla="+- 0 18718 18718"/>
              <a:gd name="T1" fmla="*/ T0 w 704"/>
              <a:gd name="T2" fmla="+- 0 7503 7464"/>
              <a:gd name="T3" fmla="*/ 7503 h 40"/>
              <a:gd name="T4" fmla="+- 0 18800 18718"/>
              <a:gd name="T5" fmla="*/ T4 w 704"/>
              <a:gd name="T6" fmla="+- 0 7468 7464"/>
              <a:gd name="T7" fmla="*/ 7468 h 40"/>
              <a:gd name="T8" fmla="+- 0 18828 18718"/>
              <a:gd name="T9" fmla="*/ T8 w 704"/>
              <a:gd name="T10" fmla="+- 0 7464 7464"/>
              <a:gd name="T11" fmla="*/ 7464 h 40"/>
              <a:gd name="T12" fmla="+- 0 18913 18718"/>
              <a:gd name="T13" fmla="*/ T12 w 704"/>
              <a:gd name="T14" fmla="+- 0 7464 7464"/>
              <a:gd name="T15" fmla="*/ 7464 h 40"/>
              <a:gd name="T16" fmla="+- 0 19082 18718"/>
              <a:gd name="T17" fmla="*/ T16 w 704"/>
              <a:gd name="T18" fmla="+- 0 7464 7464"/>
              <a:gd name="T19" fmla="*/ 7464 h 40"/>
              <a:gd name="T20" fmla="+- 0 19252 18718"/>
              <a:gd name="T21" fmla="*/ T20 w 704"/>
              <a:gd name="T22" fmla="+- 0 7464 7464"/>
              <a:gd name="T23" fmla="*/ 7464 h 40"/>
              <a:gd name="T24" fmla="+- 0 19421 18718"/>
              <a:gd name="T25" fmla="*/ T24 w 704"/>
              <a:gd name="T26" fmla="+- 0 7464 7464"/>
              <a:gd name="T27" fmla="*/ 7464 h 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704" h="40" extrusionOk="0">
                <a:moveTo>
                  <a:pt x="0" y="39"/>
                </a:moveTo>
                <a:cubicBezTo>
                  <a:pt x="82" y="4"/>
                  <a:pt x="110" y="0"/>
                  <a:pt x="195" y="0"/>
                </a:cubicBezTo>
                <a:cubicBezTo>
                  <a:pt x="364" y="0"/>
                  <a:pt x="534" y="0"/>
                  <a:pt x="703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94500" y="2870200"/>
            <a:ext cx="323850" cy="14288"/>
          </a:xfrm>
          <a:custGeom>
            <a:avLst/>
            <a:gdLst>
              <a:gd name="T0" fmla="+- 0 18874 18874"/>
              <a:gd name="T1" fmla="*/ T0 w 900"/>
              <a:gd name="T2" fmla="+- 0 7972 7972"/>
              <a:gd name="T3" fmla="*/ 7972 h 40"/>
              <a:gd name="T4" fmla="+- 0 19019 18874"/>
              <a:gd name="T5" fmla="*/ T4 w 900"/>
              <a:gd name="T6" fmla="+- 0 7972 7972"/>
              <a:gd name="T7" fmla="*/ 7972 h 40"/>
              <a:gd name="T8" fmla="+- 0 19143 18874"/>
              <a:gd name="T9" fmla="*/ T8 w 900"/>
              <a:gd name="T10" fmla="+- 0 7970 7972"/>
              <a:gd name="T11" fmla="*/ 7970 h 40"/>
              <a:gd name="T12" fmla="+- 0 19265 18874"/>
              <a:gd name="T13" fmla="*/ T12 w 900"/>
              <a:gd name="T14" fmla="+- 0 8011 7972"/>
              <a:gd name="T15" fmla="*/ 8011 h 40"/>
              <a:gd name="T16" fmla="+- 0 19400 18874"/>
              <a:gd name="T17" fmla="*/ T16 w 900"/>
              <a:gd name="T18" fmla="+- 0 8056 7972"/>
              <a:gd name="T19" fmla="*/ 8056 h 40"/>
              <a:gd name="T20" fmla="+- 0 19629 18874"/>
              <a:gd name="T21" fmla="*/ T20 w 900"/>
              <a:gd name="T22" fmla="+- 0 8011 7972"/>
              <a:gd name="T23" fmla="*/ 8011 h 40"/>
              <a:gd name="T24" fmla="+- 0 19773 18874"/>
              <a:gd name="T25" fmla="*/ T24 w 900"/>
              <a:gd name="T26" fmla="+- 0 8011 7972"/>
              <a:gd name="T27" fmla="*/ 8011 h 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900" h="40" extrusionOk="0">
                <a:moveTo>
                  <a:pt x="0" y="0"/>
                </a:moveTo>
                <a:cubicBezTo>
                  <a:pt x="145" y="0"/>
                  <a:pt x="269" y="-2"/>
                  <a:pt x="391" y="39"/>
                </a:cubicBezTo>
                <a:cubicBezTo>
                  <a:pt x="526" y="84"/>
                  <a:pt x="755" y="39"/>
                  <a:pt x="899" y="39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80213" y="3038475"/>
            <a:ext cx="381000" cy="1588"/>
          </a:xfrm>
          <a:custGeom>
            <a:avLst/>
            <a:gdLst>
              <a:gd name="T0" fmla="+- 0 18835 18835"/>
              <a:gd name="T1" fmla="*/ T0 w 1056"/>
              <a:gd name="T2" fmla="+- 0 8441 8441"/>
              <a:gd name="T3" fmla="*/ 8441 h 1"/>
              <a:gd name="T4" fmla="+- 0 19187 18835"/>
              <a:gd name="T5" fmla="*/ T4 w 1056"/>
              <a:gd name="T6" fmla="+- 0 8441 8441"/>
              <a:gd name="T7" fmla="*/ 8441 h 1"/>
              <a:gd name="T8" fmla="+- 0 19538 18835"/>
              <a:gd name="T9" fmla="*/ T8 w 1056"/>
              <a:gd name="T10" fmla="+- 0 8441 8441"/>
              <a:gd name="T11" fmla="*/ 8441 h 1"/>
              <a:gd name="T12" fmla="+- 0 19890 18835"/>
              <a:gd name="T13" fmla="*/ T12 w 1056"/>
              <a:gd name="T14" fmla="+- 0 8441 8441"/>
              <a:gd name="T15" fmla="*/ 8441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56" h="1" extrusionOk="0">
                <a:moveTo>
                  <a:pt x="0" y="0"/>
                </a:moveTo>
                <a:cubicBezTo>
                  <a:pt x="352" y="0"/>
                  <a:pt x="703" y="0"/>
                  <a:pt x="1055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80213" y="3221038"/>
            <a:ext cx="422275" cy="42862"/>
          </a:xfrm>
          <a:custGeom>
            <a:avLst/>
            <a:gdLst>
              <a:gd name="T0" fmla="+- 0 18874 18835"/>
              <a:gd name="T1" fmla="*/ T0 w 1173"/>
              <a:gd name="T2" fmla="+- 0 9066 8949"/>
              <a:gd name="T3" fmla="*/ 9066 h 118"/>
              <a:gd name="T4" fmla="+- 0 19030 18835"/>
              <a:gd name="T5" fmla="*/ T4 w 1173"/>
              <a:gd name="T6" fmla="+- 0 9027 8949"/>
              <a:gd name="T7" fmla="*/ 9027 h 118"/>
              <a:gd name="T8" fmla="+- 0 20007 18835"/>
              <a:gd name="T9" fmla="*/ T8 w 1173"/>
              <a:gd name="T10" fmla="+- 0 9027 8949"/>
              <a:gd name="T11" fmla="*/ 9027 h 118"/>
              <a:gd name="T12" fmla="+- 0 19968 18835"/>
              <a:gd name="T13" fmla="*/ T12 w 1173"/>
              <a:gd name="T14" fmla="+- 0 9066 8949"/>
              <a:gd name="T15" fmla="*/ 9066 h 118"/>
              <a:gd name="T16" fmla="+- 0 18835 18835"/>
              <a:gd name="T17" fmla="*/ T16 w 1173"/>
              <a:gd name="T18" fmla="+- 0 8949 8949"/>
              <a:gd name="T19" fmla="*/ 8949 h 118"/>
              <a:gd name="T20" fmla="+- 0 19929 18835"/>
              <a:gd name="T21" fmla="*/ T20 w 1173"/>
              <a:gd name="T22" fmla="+- 0 8949 8949"/>
              <a:gd name="T23" fmla="*/ 8949 h 1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1173" h="118" extrusionOk="0">
                <a:moveTo>
                  <a:pt x="39" y="117"/>
                </a:moveTo>
                <a:cubicBezTo>
                  <a:pt x="100" y="102"/>
                  <a:pt x="125" y="78"/>
                  <a:pt x="195" y="78"/>
                </a:cubicBezTo>
                <a:cubicBezTo>
                  <a:pt x="521" y="78"/>
                  <a:pt x="846" y="78"/>
                  <a:pt x="1172" y="78"/>
                </a:cubicBezTo>
                <a:cubicBezTo>
                  <a:pt x="1172" y="117"/>
                  <a:pt x="1172" y="130"/>
                  <a:pt x="1133" y="117"/>
                </a:cubicBezTo>
              </a:path>
              <a:path w="1173" h="118" extrusionOk="0">
                <a:moveTo>
                  <a:pt x="0" y="0"/>
                </a:moveTo>
                <a:cubicBezTo>
                  <a:pt x="365" y="0"/>
                  <a:pt x="729" y="0"/>
                  <a:pt x="1094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80213" y="3405188"/>
            <a:ext cx="254000" cy="41275"/>
          </a:xfrm>
          <a:custGeom>
            <a:avLst/>
            <a:gdLst>
              <a:gd name="T0" fmla="+- 0 18835 18835"/>
              <a:gd name="T1" fmla="*/ T0 w 704"/>
              <a:gd name="T2" fmla="+- 0 9574 9457"/>
              <a:gd name="T3" fmla="*/ 9574 h 118"/>
              <a:gd name="T4" fmla="+- 0 18854 18835"/>
              <a:gd name="T5" fmla="*/ T4 w 704"/>
              <a:gd name="T6" fmla="+- 0 9496 9457"/>
              <a:gd name="T7" fmla="*/ 9496 h 118"/>
              <a:gd name="T8" fmla="+- 0 18873 18835"/>
              <a:gd name="T9" fmla="*/ T8 w 704"/>
              <a:gd name="T10" fmla="+- 0 9496 9457"/>
              <a:gd name="T11" fmla="*/ 9496 h 118"/>
              <a:gd name="T12" fmla="+- 0 18952 18835"/>
              <a:gd name="T13" fmla="*/ T12 w 704"/>
              <a:gd name="T14" fmla="+- 0 9496 9457"/>
              <a:gd name="T15" fmla="*/ 9496 h 118"/>
              <a:gd name="T16" fmla="+- 0 19023 18835"/>
              <a:gd name="T17" fmla="*/ T16 w 704"/>
              <a:gd name="T18" fmla="+- 0 9496 9457"/>
              <a:gd name="T19" fmla="*/ 9496 h 118"/>
              <a:gd name="T20" fmla="+- 0 19045 18835"/>
              <a:gd name="T21" fmla="*/ T20 w 704"/>
              <a:gd name="T22" fmla="+- 0 9464 9457"/>
              <a:gd name="T23" fmla="*/ 9464 h 118"/>
              <a:gd name="T24" fmla="+- 0 19109 18835"/>
              <a:gd name="T25" fmla="*/ T24 w 704"/>
              <a:gd name="T26" fmla="+- 0 9457 9457"/>
              <a:gd name="T27" fmla="*/ 9457 h 118"/>
              <a:gd name="T28" fmla="+- 0 19248 18835"/>
              <a:gd name="T29" fmla="*/ T28 w 704"/>
              <a:gd name="T30" fmla="+- 0 9442 9457"/>
              <a:gd name="T31" fmla="*/ 9442 h 118"/>
              <a:gd name="T32" fmla="+- 0 19398 18835"/>
              <a:gd name="T33" fmla="*/ T32 w 704"/>
              <a:gd name="T34" fmla="+- 0 9457 9457"/>
              <a:gd name="T35" fmla="*/ 9457 h 118"/>
              <a:gd name="T36" fmla="+- 0 19538 18835"/>
              <a:gd name="T37" fmla="*/ T36 w 704"/>
              <a:gd name="T38" fmla="+- 0 9457 9457"/>
              <a:gd name="T39" fmla="*/ 9457 h 1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704" h="118" extrusionOk="0">
                <a:moveTo>
                  <a:pt x="0" y="117"/>
                </a:moveTo>
                <a:cubicBezTo>
                  <a:pt x="19" y="39"/>
                  <a:pt x="38" y="39"/>
                  <a:pt x="117" y="39"/>
                </a:cubicBezTo>
                <a:cubicBezTo>
                  <a:pt x="188" y="39"/>
                  <a:pt x="210" y="7"/>
                  <a:pt x="274" y="0"/>
                </a:cubicBezTo>
                <a:cubicBezTo>
                  <a:pt x="413" y="-15"/>
                  <a:pt x="563" y="0"/>
                  <a:pt x="703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94500" y="3559175"/>
            <a:ext cx="436563" cy="28575"/>
          </a:xfrm>
          <a:custGeom>
            <a:avLst/>
            <a:gdLst>
              <a:gd name="T0" fmla="+- 0 18874 18874"/>
              <a:gd name="T1" fmla="*/ T0 w 1213"/>
              <a:gd name="T2" fmla="+- 0 9965 9886"/>
              <a:gd name="T3" fmla="*/ 9965 h 80"/>
              <a:gd name="T4" fmla="+- 0 19149 18874"/>
              <a:gd name="T5" fmla="*/ T4 w 1213"/>
              <a:gd name="T6" fmla="+- 0 9965 9886"/>
              <a:gd name="T7" fmla="*/ 9965 h 80"/>
              <a:gd name="T8" fmla="+- 0 19487 18874"/>
              <a:gd name="T9" fmla="*/ T8 w 1213"/>
              <a:gd name="T10" fmla="+- 0 10008 9886"/>
              <a:gd name="T11" fmla="*/ 10008 h 80"/>
              <a:gd name="T12" fmla="+- 0 19734 18874"/>
              <a:gd name="T13" fmla="*/ T12 w 1213"/>
              <a:gd name="T14" fmla="+- 0 9926 9886"/>
              <a:gd name="T15" fmla="*/ 9926 h 80"/>
              <a:gd name="T16" fmla="+- 0 19832 18874"/>
              <a:gd name="T17" fmla="*/ T16 w 1213"/>
              <a:gd name="T18" fmla="+- 0 9893 9886"/>
              <a:gd name="T19" fmla="*/ 9893 h 80"/>
              <a:gd name="T20" fmla="+- 0 19954 18874"/>
              <a:gd name="T21" fmla="*/ T20 w 1213"/>
              <a:gd name="T22" fmla="+- 0 9917 9886"/>
              <a:gd name="T23" fmla="*/ 9917 h 80"/>
              <a:gd name="T24" fmla="+- 0 20046 18874"/>
              <a:gd name="T25" fmla="*/ T24 w 1213"/>
              <a:gd name="T26" fmla="+- 0 9886 9886"/>
              <a:gd name="T27" fmla="*/ 9886 h 80"/>
              <a:gd name="T28" fmla="+- 0 20059 18874"/>
              <a:gd name="T29" fmla="*/ T28 w 1213"/>
              <a:gd name="T30" fmla="+- 0 9886 9886"/>
              <a:gd name="T31" fmla="*/ 9886 h 80"/>
              <a:gd name="T32" fmla="+- 0 20073 18874"/>
              <a:gd name="T33" fmla="*/ T32 w 1213"/>
              <a:gd name="T34" fmla="+- 0 9886 9886"/>
              <a:gd name="T35" fmla="*/ 9886 h 80"/>
              <a:gd name="T36" fmla="+- 0 20086 18874"/>
              <a:gd name="T37" fmla="*/ T36 w 1213"/>
              <a:gd name="T38" fmla="+- 0 9886 9886"/>
              <a:gd name="T39" fmla="*/ 9886 h 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1213" h="80" extrusionOk="0">
                <a:moveTo>
                  <a:pt x="0" y="79"/>
                </a:moveTo>
                <a:cubicBezTo>
                  <a:pt x="275" y="79"/>
                  <a:pt x="613" y="122"/>
                  <a:pt x="860" y="40"/>
                </a:cubicBezTo>
                <a:cubicBezTo>
                  <a:pt x="958" y="7"/>
                  <a:pt x="1080" y="31"/>
                  <a:pt x="1172" y="0"/>
                </a:cubicBezTo>
                <a:cubicBezTo>
                  <a:pt x="1185" y="0"/>
                  <a:pt x="1199" y="0"/>
                  <a:pt x="1212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80213" y="3770313"/>
            <a:ext cx="407987" cy="1587"/>
          </a:xfrm>
          <a:custGeom>
            <a:avLst/>
            <a:gdLst>
              <a:gd name="T0" fmla="+- 0 18835 18835"/>
              <a:gd name="T1" fmla="*/ T0 w 1134"/>
              <a:gd name="T2" fmla="+- 0 10473 10473"/>
              <a:gd name="T3" fmla="*/ 10473 h 1"/>
              <a:gd name="T4" fmla="+- 0 19213 18835"/>
              <a:gd name="T5" fmla="*/ T4 w 1134"/>
              <a:gd name="T6" fmla="+- 0 10473 10473"/>
              <a:gd name="T7" fmla="*/ 10473 h 1"/>
              <a:gd name="T8" fmla="+- 0 19590 18835"/>
              <a:gd name="T9" fmla="*/ T8 w 1134"/>
              <a:gd name="T10" fmla="+- 0 10473 10473"/>
              <a:gd name="T11" fmla="*/ 10473 h 1"/>
              <a:gd name="T12" fmla="+- 0 19968 18835"/>
              <a:gd name="T13" fmla="*/ T12 w 1134"/>
              <a:gd name="T14" fmla="+- 0 10473 10473"/>
              <a:gd name="T15" fmla="*/ 10473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134" h="1" extrusionOk="0">
                <a:moveTo>
                  <a:pt x="0" y="0"/>
                </a:moveTo>
                <a:cubicBezTo>
                  <a:pt x="378" y="0"/>
                  <a:pt x="755" y="0"/>
                  <a:pt x="1133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23075" y="3952875"/>
            <a:ext cx="393700" cy="14288"/>
          </a:xfrm>
          <a:custGeom>
            <a:avLst/>
            <a:gdLst>
              <a:gd name="T0" fmla="+- 0 18952 18952"/>
              <a:gd name="T1" fmla="*/ T0 w 1095"/>
              <a:gd name="T2" fmla="+- 0 11020 10981"/>
              <a:gd name="T3" fmla="*/ 11020 h 40"/>
              <a:gd name="T4" fmla="+- 0 19021 18952"/>
              <a:gd name="T5" fmla="*/ T4 w 1095"/>
              <a:gd name="T6" fmla="+- 0 10979 10981"/>
              <a:gd name="T7" fmla="*/ 10979 h 40"/>
              <a:gd name="T8" fmla="+- 0 19065 18952"/>
              <a:gd name="T9" fmla="*/ T8 w 1095"/>
              <a:gd name="T10" fmla="+- 0 10981 10981"/>
              <a:gd name="T11" fmla="*/ 10981 h 40"/>
              <a:gd name="T12" fmla="+- 0 19148 18952"/>
              <a:gd name="T13" fmla="*/ T12 w 1095"/>
              <a:gd name="T14" fmla="+- 0 10981 10981"/>
              <a:gd name="T15" fmla="*/ 10981 h 40"/>
              <a:gd name="T16" fmla="+- 0 19447 18952"/>
              <a:gd name="T17" fmla="*/ T16 w 1095"/>
              <a:gd name="T18" fmla="+- 0 10981 10981"/>
              <a:gd name="T19" fmla="*/ 10981 h 40"/>
              <a:gd name="T20" fmla="+- 0 19747 18952"/>
              <a:gd name="T21" fmla="*/ T20 w 1095"/>
              <a:gd name="T22" fmla="+- 0 10981 10981"/>
              <a:gd name="T23" fmla="*/ 10981 h 40"/>
              <a:gd name="T24" fmla="+- 0 20046 18952"/>
              <a:gd name="T25" fmla="*/ T24 w 1095"/>
              <a:gd name="T26" fmla="+- 0 10981 10981"/>
              <a:gd name="T27" fmla="*/ 10981 h 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1095" h="40" extrusionOk="0">
                <a:moveTo>
                  <a:pt x="0" y="39"/>
                </a:moveTo>
                <a:cubicBezTo>
                  <a:pt x="69" y="-2"/>
                  <a:pt x="113" y="0"/>
                  <a:pt x="196" y="0"/>
                </a:cubicBezTo>
                <a:cubicBezTo>
                  <a:pt x="495" y="0"/>
                  <a:pt x="795" y="0"/>
                  <a:pt x="1094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4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94500" y="4135438"/>
            <a:ext cx="309563" cy="1587"/>
          </a:xfrm>
          <a:custGeom>
            <a:avLst/>
            <a:gdLst>
              <a:gd name="T0" fmla="+- 0 18874 18874"/>
              <a:gd name="T1" fmla="*/ T0 w 861"/>
              <a:gd name="T2" fmla="+- 0 11489 11489"/>
              <a:gd name="T3" fmla="*/ 11489 h 1"/>
              <a:gd name="T4" fmla="+- 0 19161 18874"/>
              <a:gd name="T5" fmla="*/ T4 w 861"/>
              <a:gd name="T6" fmla="+- 0 11489 11489"/>
              <a:gd name="T7" fmla="*/ 11489 h 1"/>
              <a:gd name="T8" fmla="+- 0 19447 18874"/>
              <a:gd name="T9" fmla="*/ T8 w 861"/>
              <a:gd name="T10" fmla="+- 0 11489 11489"/>
              <a:gd name="T11" fmla="*/ 11489 h 1"/>
              <a:gd name="T12" fmla="+- 0 19734 18874"/>
              <a:gd name="T13" fmla="*/ T12 w 861"/>
              <a:gd name="T14" fmla="+- 0 11489 11489"/>
              <a:gd name="T15" fmla="*/ 11489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61" h="1" extrusionOk="0">
                <a:moveTo>
                  <a:pt x="0" y="0"/>
                </a:moveTo>
                <a:cubicBezTo>
                  <a:pt x="287" y="0"/>
                  <a:pt x="573" y="0"/>
                  <a:pt x="860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41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08788" y="4319588"/>
            <a:ext cx="338137" cy="1587"/>
          </a:xfrm>
          <a:custGeom>
            <a:avLst/>
            <a:gdLst>
              <a:gd name="T0" fmla="+- 0 18913 18913"/>
              <a:gd name="T1" fmla="*/ T0 w 939"/>
              <a:gd name="T2" fmla="+- 0 11997 11997"/>
              <a:gd name="T3" fmla="*/ 11997 h 1"/>
              <a:gd name="T4" fmla="+- 0 19226 18913"/>
              <a:gd name="T5" fmla="*/ T4 w 939"/>
              <a:gd name="T6" fmla="+- 0 11997 11997"/>
              <a:gd name="T7" fmla="*/ 11997 h 1"/>
              <a:gd name="T8" fmla="+- 0 19538 18913"/>
              <a:gd name="T9" fmla="*/ T8 w 939"/>
              <a:gd name="T10" fmla="+- 0 11997 11997"/>
              <a:gd name="T11" fmla="*/ 11997 h 1"/>
              <a:gd name="T12" fmla="+- 0 19851 18913"/>
              <a:gd name="T13" fmla="*/ T12 w 939"/>
              <a:gd name="T14" fmla="+- 0 11997 11997"/>
              <a:gd name="T15" fmla="*/ 11997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939" h="1" extrusionOk="0">
                <a:moveTo>
                  <a:pt x="0" y="0"/>
                </a:moveTo>
                <a:cubicBezTo>
                  <a:pt x="313" y="0"/>
                  <a:pt x="625" y="0"/>
                  <a:pt x="938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42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94500" y="4473575"/>
            <a:ext cx="873125" cy="57150"/>
          </a:xfrm>
          <a:custGeom>
            <a:avLst/>
            <a:gdLst>
              <a:gd name="T0" fmla="+- 0 18874 18874"/>
              <a:gd name="T1" fmla="*/ T0 w 2424"/>
              <a:gd name="T2" fmla="+- 0 12505 12426"/>
              <a:gd name="T3" fmla="*/ 12505 h 158"/>
              <a:gd name="T4" fmla="+- 0 19030 18874"/>
              <a:gd name="T5" fmla="*/ T4 w 2424"/>
              <a:gd name="T6" fmla="+- 0 12466 12426"/>
              <a:gd name="T7" fmla="*/ 12466 h 158"/>
              <a:gd name="T8" fmla="+- 0 19304 18874"/>
              <a:gd name="T9" fmla="*/ T8 w 2424"/>
              <a:gd name="T10" fmla="+- 0 12426 12426"/>
              <a:gd name="T11" fmla="*/ 12426 h 158"/>
              <a:gd name="T12" fmla="+- 0 21297 18874"/>
              <a:gd name="T13" fmla="*/ T12 w 2424"/>
              <a:gd name="T14" fmla="+- 0 12426 12426"/>
              <a:gd name="T15" fmla="*/ 12426 h 158"/>
              <a:gd name="T16" fmla="+- 0 19030 18874"/>
              <a:gd name="T17" fmla="*/ T16 w 2424"/>
              <a:gd name="T18" fmla="+- 0 12583 12426"/>
              <a:gd name="T19" fmla="*/ 12583 h 158"/>
              <a:gd name="T20" fmla="+- 0 20476 18874"/>
              <a:gd name="T21" fmla="*/ T20 w 2424"/>
              <a:gd name="T22" fmla="+- 0 12544 12426"/>
              <a:gd name="T23" fmla="*/ 12544 h 158"/>
              <a:gd name="T24" fmla="+- 0 21219 18874"/>
              <a:gd name="T25" fmla="*/ T24 w 2424"/>
              <a:gd name="T26" fmla="+- 0 12544 12426"/>
              <a:gd name="T27" fmla="*/ 12544 h 1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2424" h="158" extrusionOk="0">
                <a:moveTo>
                  <a:pt x="0" y="79"/>
                </a:moveTo>
                <a:cubicBezTo>
                  <a:pt x="79" y="79"/>
                  <a:pt x="92" y="61"/>
                  <a:pt x="156" y="40"/>
                </a:cubicBezTo>
                <a:cubicBezTo>
                  <a:pt x="227" y="17"/>
                  <a:pt x="365" y="13"/>
                  <a:pt x="430" y="0"/>
                </a:cubicBezTo>
                <a:cubicBezTo>
                  <a:pt x="1031" y="-123"/>
                  <a:pt x="1805" y="0"/>
                  <a:pt x="2423" y="0"/>
                </a:cubicBezTo>
              </a:path>
              <a:path w="2424" h="158" extrusionOk="0">
                <a:moveTo>
                  <a:pt x="156" y="157"/>
                </a:moveTo>
                <a:cubicBezTo>
                  <a:pt x="592" y="157"/>
                  <a:pt x="1202" y="251"/>
                  <a:pt x="1602" y="118"/>
                </a:cubicBezTo>
                <a:cubicBezTo>
                  <a:pt x="1799" y="52"/>
                  <a:pt x="2135" y="118"/>
                  <a:pt x="2345" y="118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43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08788" y="4824413"/>
            <a:ext cx="338137" cy="42862"/>
          </a:xfrm>
          <a:custGeom>
            <a:avLst/>
            <a:gdLst>
              <a:gd name="T0" fmla="+- 0 18913 18913"/>
              <a:gd name="T1" fmla="*/ T0 w 939"/>
              <a:gd name="T2" fmla="+- 0 13521 13403"/>
              <a:gd name="T3" fmla="*/ 13521 h 119"/>
              <a:gd name="T4" fmla="+- 0 18913 18913"/>
              <a:gd name="T5" fmla="*/ T4 w 939"/>
              <a:gd name="T6" fmla="+- 0 13508 13403"/>
              <a:gd name="T7" fmla="*/ 13508 h 119"/>
              <a:gd name="T8" fmla="+- 0 18913 18913"/>
              <a:gd name="T9" fmla="*/ T8 w 939"/>
              <a:gd name="T10" fmla="+- 0 13495 13403"/>
              <a:gd name="T11" fmla="*/ 13495 h 119"/>
              <a:gd name="T12" fmla="+- 0 18913 18913"/>
              <a:gd name="T13" fmla="*/ T12 w 939"/>
              <a:gd name="T14" fmla="+- 0 13482 13403"/>
              <a:gd name="T15" fmla="*/ 13482 h 119"/>
              <a:gd name="T16" fmla="+- 0 18962 18913"/>
              <a:gd name="T17" fmla="*/ T16 w 939"/>
              <a:gd name="T18" fmla="+- 0 13465 13403"/>
              <a:gd name="T19" fmla="*/ 13465 h 119"/>
              <a:gd name="T20" fmla="+- 0 18999 18913"/>
              <a:gd name="T21" fmla="*/ T20 w 939"/>
              <a:gd name="T22" fmla="+- 0 13472 13403"/>
              <a:gd name="T23" fmla="*/ 13472 h 119"/>
              <a:gd name="T24" fmla="+- 0 19070 18913"/>
              <a:gd name="T25" fmla="*/ T24 w 939"/>
              <a:gd name="T26" fmla="+- 0 13442 13403"/>
              <a:gd name="T27" fmla="*/ 13442 h 119"/>
              <a:gd name="T28" fmla="+- 0 19143 18913"/>
              <a:gd name="T29" fmla="*/ T28 w 939"/>
              <a:gd name="T30" fmla="+- 0 13412 13403"/>
              <a:gd name="T31" fmla="*/ 13412 h 119"/>
              <a:gd name="T32" fmla="+- 0 19171 18913"/>
              <a:gd name="T33" fmla="*/ T32 w 939"/>
              <a:gd name="T34" fmla="+- 0 13403 13403"/>
              <a:gd name="T35" fmla="*/ 13403 h 119"/>
              <a:gd name="T36" fmla="+- 0 19265 18913"/>
              <a:gd name="T37" fmla="*/ T36 w 939"/>
              <a:gd name="T38" fmla="+- 0 13403 13403"/>
              <a:gd name="T39" fmla="*/ 13403 h 119"/>
              <a:gd name="T40" fmla="+- 0 19460 18913"/>
              <a:gd name="T41" fmla="*/ T40 w 939"/>
              <a:gd name="T42" fmla="+- 0 13403 13403"/>
              <a:gd name="T43" fmla="*/ 13403 h 119"/>
              <a:gd name="T44" fmla="+- 0 19656 18913"/>
              <a:gd name="T45" fmla="*/ T44 w 939"/>
              <a:gd name="T46" fmla="+- 0 13403 13403"/>
              <a:gd name="T47" fmla="*/ 13403 h 119"/>
              <a:gd name="T48" fmla="+- 0 19851 18913"/>
              <a:gd name="T49" fmla="*/ T48 w 939"/>
              <a:gd name="T50" fmla="+- 0 13403 13403"/>
              <a:gd name="T51" fmla="*/ 13403 h 11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939" h="119" extrusionOk="0">
                <a:moveTo>
                  <a:pt x="0" y="118"/>
                </a:moveTo>
                <a:cubicBezTo>
                  <a:pt x="0" y="105"/>
                  <a:pt x="0" y="92"/>
                  <a:pt x="0" y="79"/>
                </a:cubicBezTo>
                <a:cubicBezTo>
                  <a:pt x="49" y="62"/>
                  <a:pt x="86" y="69"/>
                  <a:pt x="157" y="39"/>
                </a:cubicBezTo>
                <a:cubicBezTo>
                  <a:pt x="230" y="9"/>
                  <a:pt x="258" y="0"/>
                  <a:pt x="352" y="0"/>
                </a:cubicBezTo>
                <a:cubicBezTo>
                  <a:pt x="547" y="0"/>
                  <a:pt x="743" y="0"/>
                  <a:pt x="938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44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65925" y="5021263"/>
            <a:ext cx="436563" cy="212725"/>
          </a:xfrm>
          <a:custGeom>
            <a:avLst/>
            <a:gdLst>
              <a:gd name="T0" fmla="+- 0 18874 18796"/>
              <a:gd name="T1" fmla="*/ T0 w 1212"/>
              <a:gd name="T2" fmla="+- 0 13990 13950"/>
              <a:gd name="T3" fmla="*/ 13990 h 588"/>
              <a:gd name="T4" fmla="+- 0 18952 18796"/>
              <a:gd name="T5" fmla="*/ T4 w 1212"/>
              <a:gd name="T6" fmla="+- 0 13990 13950"/>
              <a:gd name="T7" fmla="*/ 13990 h 588"/>
              <a:gd name="T8" fmla="+- 0 19187 18796"/>
              <a:gd name="T9" fmla="*/ T8 w 1212"/>
              <a:gd name="T10" fmla="+- 0 13950 13950"/>
              <a:gd name="T11" fmla="*/ 13950 h 588"/>
              <a:gd name="T12" fmla="+- 0 19578 18796"/>
              <a:gd name="T13" fmla="*/ T12 w 1212"/>
              <a:gd name="T14" fmla="+- 0 13990 13950"/>
              <a:gd name="T15" fmla="*/ 13990 h 588"/>
              <a:gd name="T16" fmla="+- 0 20007 18796"/>
              <a:gd name="T17" fmla="*/ T16 w 1212"/>
              <a:gd name="T18" fmla="+- 0 13990 13950"/>
              <a:gd name="T19" fmla="*/ 13990 h 588"/>
              <a:gd name="T20" fmla="+- 0 18874 18796"/>
              <a:gd name="T21" fmla="*/ T20 w 1212"/>
              <a:gd name="T22" fmla="+- 0 14537 13950"/>
              <a:gd name="T23" fmla="*/ 14537 h 588"/>
              <a:gd name="T24" fmla="+- 0 19578 18796"/>
              <a:gd name="T25" fmla="*/ T24 w 1212"/>
              <a:gd name="T26" fmla="+- 0 14537 13950"/>
              <a:gd name="T27" fmla="*/ 14537 h 588"/>
              <a:gd name="T28" fmla="+- 0 18796 18796"/>
              <a:gd name="T29" fmla="*/ T28 w 1212"/>
              <a:gd name="T30" fmla="+- 0 14263 13950"/>
              <a:gd name="T31" fmla="*/ 14263 h 588"/>
              <a:gd name="T32" fmla="+- 0 18913 18796"/>
              <a:gd name="T33" fmla="*/ T32 w 1212"/>
              <a:gd name="T34" fmla="+- 0 14224 13950"/>
              <a:gd name="T35" fmla="*/ 14224 h 588"/>
              <a:gd name="T36" fmla="+- 0 19109 18796"/>
              <a:gd name="T37" fmla="*/ T36 w 1212"/>
              <a:gd name="T38" fmla="+- 0 14263 13950"/>
              <a:gd name="T39" fmla="*/ 14263 h 588"/>
              <a:gd name="T40" fmla="+- 0 19343 18796"/>
              <a:gd name="T41" fmla="*/ T40 w 1212"/>
              <a:gd name="T42" fmla="+- 0 14302 13950"/>
              <a:gd name="T43" fmla="*/ 14302 h 588"/>
              <a:gd name="T44" fmla="+- 0 19538 18796"/>
              <a:gd name="T45" fmla="*/ T44 w 1212"/>
              <a:gd name="T46" fmla="+- 0 14341 13950"/>
              <a:gd name="T47" fmla="*/ 14341 h 588"/>
              <a:gd name="T48" fmla="+- 0 19460 18796"/>
              <a:gd name="T49" fmla="*/ T48 w 1212"/>
              <a:gd name="T50" fmla="+- 0 14380 13950"/>
              <a:gd name="T51" fmla="*/ 14380 h 588"/>
              <a:gd name="T52" fmla="+- 0 19109 18796"/>
              <a:gd name="T53" fmla="*/ T52 w 1212"/>
              <a:gd name="T54" fmla="+- 0 14341 13950"/>
              <a:gd name="T55" fmla="*/ 14341 h 588"/>
              <a:gd name="T56" fmla="+- 0 18952 18796"/>
              <a:gd name="T57" fmla="*/ T56 w 1212"/>
              <a:gd name="T58" fmla="+- 0 14341 13950"/>
              <a:gd name="T59" fmla="*/ 14341 h 58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</a:cxnLst>
            <a:rect l="0" t="0" r="r" b="b"/>
            <a:pathLst>
              <a:path w="1212" h="588" extrusionOk="0">
                <a:moveTo>
                  <a:pt x="78" y="40"/>
                </a:moveTo>
                <a:cubicBezTo>
                  <a:pt x="117" y="40"/>
                  <a:pt x="130" y="40"/>
                  <a:pt x="156" y="40"/>
                </a:cubicBezTo>
                <a:cubicBezTo>
                  <a:pt x="197" y="-23"/>
                  <a:pt x="294" y="0"/>
                  <a:pt x="391" y="0"/>
                </a:cubicBezTo>
                <a:cubicBezTo>
                  <a:pt x="538" y="0"/>
                  <a:pt x="657" y="2"/>
                  <a:pt x="782" y="40"/>
                </a:cubicBezTo>
                <a:cubicBezTo>
                  <a:pt x="900" y="76"/>
                  <a:pt x="1087" y="40"/>
                  <a:pt x="1211" y="40"/>
                </a:cubicBezTo>
              </a:path>
              <a:path w="1212" h="588" extrusionOk="0">
                <a:moveTo>
                  <a:pt x="78" y="587"/>
                </a:moveTo>
                <a:cubicBezTo>
                  <a:pt x="313" y="587"/>
                  <a:pt x="547" y="587"/>
                  <a:pt x="782" y="587"/>
                </a:cubicBezTo>
              </a:path>
              <a:path w="1212" h="588" extrusionOk="0">
                <a:moveTo>
                  <a:pt x="0" y="313"/>
                </a:moveTo>
                <a:cubicBezTo>
                  <a:pt x="88" y="313"/>
                  <a:pt x="53" y="282"/>
                  <a:pt x="117" y="274"/>
                </a:cubicBezTo>
                <a:cubicBezTo>
                  <a:pt x="205" y="263"/>
                  <a:pt x="244" y="290"/>
                  <a:pt x="313" y="313"/>
                </a:cubicBezTo>
                <a:cubicBezTo>
                  <a:pt x="391" y="339"/>
                  <a:pt x="460" y="346"/>
                  <a:pt x="547" y="352"/>
                </a:cubicBezTo>
                <a:cubicBezTo>
                  <a:pt x="619" y="357"/>
                  <a:pt x="672" y="384"/>
                  <a:pt x="742" y="391"/>
                </a:cubicBezTo>
                <a:cubicBezTo>
                  <a:pt x="824" y="399"/>
                  <a:pt x="701" y="426"/>
                  <a:pt x="664" y="430"/>
                </a:cubicBezTo>
                <a:cubicBezTo>
                  <a:pt x="536" y="444"/>
                  <a:pt x="383" y="426"/>
                  <a:pt x="313" y="391"/>
                </a:cubicBezTo>
                <a:cubicBezTo>
                  <a:pt x="275" y="372"/>
                  <a:pt x="200" y="391"/>
                  <a:pt x="156" y="391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45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94500" y="5345113"/>
            <a:ext cx="366713" cy="57150"/>
          </a:xfrm>
          <a:custGeom>
            <a:avLst/>
            <a:gdLst>
              <a:gd name="T0" fmla="+- 0 19030 18874"/>
              <a:gd name="T1" fmla="*/ T0 w 1017"/>
              <a:gd name="T2" fmla="+- 0 15006 14849"/>
              <a:gd name="T3" fmla="*/ 15006 h 158"/>
              <a:gd name="T4" fmla="+- 0 19261 18874"/>
              <a:gd name="T5" fmla="*/ T4 w 1017"/>
              <a:gd name="T6" fmla="+- 0 15006 14849"/>
              <a:gd name="T7" fmla="*/ 15006 h 158"/>
              <a:gd name="T8" fmla="+- 0 19531 18874"/>
              <a:gd name="T9" fmla="*/ T8 w 1017"/>
              <a:gd name="T10" fmla="+- 0 15036 14849"/>
              <a:gd name="T11" fmla="*/ 15036 h 158"/>
              <a:gd name="T12" fmla="+- 0 19734 18874"/>
              <a:gd name="T13" fmla="*/ T12 w 1017"/>
              <a:gd name="T14" fmla="+- 0 14966 14849"/>
              <a:gd name="T15" fmla="*/ 14966 h 158"/>
              <a:gd name="T16" fmla="+- 0 19788 18874"/>
              <a:gd name="T17" fmla="*/ T16 w 1017"/>
              <a:gd name="T18" fmla="+- 0 14947 14849"/>
              <a:gd name="T19" fmla="*/ 14947 h 158"/>
              <a:gd name="T20" fmla="+- 0 19947 18874"/>
              <a:gd name="T21" fmla="*/ T20 w 1017"/>
              <a:gd name="T22" fmla="+- 0 14927 14849"/>
              <a:gd name="T23" fmla="*/ 14927 h 158"/>
              <a:gd name="T24" fmla="+- 0 19890 18874"/>
              <a:gd name="T25" fmla="*/ T24 w 1017"/>
              <a:gd name="T26" fmla="+- 0 14927 14849"/>
              <a:gd name="T27" fmla="*/ 14927 h 158"/>
              <a:gd name="T28" fmla="+- 0 19816 18874"/>
              <a:gd name="T29" fmla="*/ T28 w 1017"/>
              <a:gd name="T30" fmla="+- 0 14927 14849"/>
              <a:gd name="T31" fmla="*/ 14927 h 158"/>
              <a:gd name="T32" fmla="+- 0 19748 18874"/>
              <a:gd name="T33" fmla="*/ T32 w 1017"/>
              <a:gd name="T34" fmla="+- 0 14966 14849"/>
              <a:gd name="T35" fmla="*/ 14966 h 158"/>
              <a:gd name="T36" fmla="+- 0 19656 18874"/>
              <a:gd name="T37" fmla="*/ T36 w 1017"/>
              <a:gd name="T38" fmla="+- 0 14966 14849"/>
              <a:gd name="T39" fmla="*/ 14966 h 158"/>
              <a:gd name="T40" fmla="+- 0 19556 18874"/>
              <a:gd name="T41" fmla="*/ T40 w 1017"/>
              <a:gd name="T42" fmla="+- 0 14966 14849"/>
              <a:gd name="T43" fmla="*/ 14966 h 158"/>
              <a:gd name="T44" fmla="+- 0 19472 18874"/>
              <a:gd name="T45" fmla="*/ T44 w 1017"/>
              <a:gd name="T46" fmla="+- 0 14949 14849"/>
              <a:gd name="T47" fmla="*/ 14949 h 158"/>
              <a:gd name="T48" fmla="+- 0 19421 18874"/>
              <a:gd name="T49" fmla="*/ T48 w 1017"/>
              <a:gd name="T50" fmla="+- 0 14927 14849"/>
              <a:gd name="T51" fmla="*/ 14927 h 158"/>
              <a:gd name="T52" fmla="+- 0 19298 18874"/>
              <a:gd name="T53" fmla="*/ T52 w 1017"/>
              <a:gd name="T54" fmla="+- 0 14874 14849"/>
              <a:gd name="T55" fmla="*/ 14874 h 158"/>
              <a:gd name="T56" fmla="+- 0 19220 18874"/>
              <a:gd name="T57" fmla="*/ T56 w 1017"/>
              <a:gd name="T58" fmla="+- 0 14915 14849"/>
              <a:gd name="T59" fmla="*/ 14915 h 158"/>
              <a:gd name="T60" fmla="+- 0 19109 18874"/>
              <a:gd name="T61" fmla="*/ T60 w 1017"/>
              <a:gd name="T62" fmla="+- 0 14849 14849"/>
              <a:gd name="T63" fmla="*/ 14849 h 158"/>
              <a:gd name="T64" fmla="+- 0 19066 18874"/>
              <a:gd name="T65" fmla="*/ T64 w 1017"/>
              <a:gd name="T66" fmla="+- 0 14823 14849"/>
              <a:gd name="T67" fmla="*/ 14823 h 158"/>
              <a:gd name="T68" fmla="+- 0 18926 18874"/>
              <a:gd name="T69" fmla="*/ T68 w 1017"/>
              <a:gd name="T70" fmla="+- 0 14849 14849"/>
              <a:gd name="T71" fmla="*/ 14849 h 158"/>
              <a:gd name="T72" fmla="+- 0 18874 18874"/>
              <a:gd name="T73" fmla="*/ T72 w 1017"/>
              <a:gd name="T74" fmla="+- 0 14849 14849"/>
              <a:gd name="T75" fmla="*/ 14849 h 1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1017" h="158" extrusionOk="0">
                <a:moveTo>
                  <a:pt x="156" y="157"/>
                </a:moveTo>
                <a:cubicBezTo>
                  <a:pt x="387" y="157"/>
                  <a:pt x="657" y="187"/>
                  <a:pt x="860" y="117"/>
                </a:cubicBezTo>
                <a:cubicBezTo>
                  <a:pt x="914" y="98"/>
                  <a:pt x="1073" y="78"/>
                  <a:pt x="1016" y="78"/>
                </a:cubicBezTo>
                <a:cubicBezTo>
                  <a:pt x="942" y="78"/>
                  <a:pt x="874" y="117"/>
                  <a:pt x="782" y="117"/>
                </a:cubicBezTo>
                <a:cubicBezTo>
                  <a:pt x="682" y="117"/>
                  <a:pt x="598" y="100"/>
                  <a:pt x="547" y="78"/>
                </a:cubicBezTo>
                <a:cubicBezTo>
                  <a:pt x="424" y="25"/>
                  <a:pt x="346" y="66"/>
                  <a:pt x="235" y="0"/>
                </a:cubicBezTo>
                <a:cubicBezTo>
                  <a:pt x="192" y="-26"/>
                  <a:pt x="52" y="0"/>
                  <a:pt x="0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46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65925" y="5514975"/>
            <a:ext cx="184150" cy="112713"/>
          </a:xfrm>
          <a:custGeom>
            <a:avLst/>
            <a:gdLst>
              <a:gd name="T0" fmla="+- 0 18796 18796"/>
              <a:gd name="T1" fmla="*/ T0 w 509"/>
              <a:gd name="T2" fmla="+- 0 15396 15318"/>
              <a:gd name="T3" fmla="*/ 15396 h 314"/>
              <a:gd name="T4" fmla="+- 0 18816 18796"/>
              <a:gd name="T5" fmla="*/ T4 w 509"/>
              <a:gd name="T6" fmla="+- 0 15337 15318"/>
              <a:gd name="T7" fmla="*/ 15337 h 314"/>
              <a:gd name="T8" fmla="+- 0 18843 18796"/>
              <a:gd name="T9" fmla="*/ T8 w 509"/>
              <a:gd name="T10" fmla="+- 0 15357 15318"/>
              <a:gd name="T11" fmla="*/ 15357 h 314"/>
              <a:gd name="T12" fmla="+- 0 18913 18796"/>
              <a:gd name="T13" fmla="*/ T12 w 509"/>
              <a:gd name="T14" fmla="+- 0 15357 15318"/>
              <a:gd name="T15" fmla="*/ 15357 h 314"/>
              <a:gd name="T16" fmla="+- 0 18984 18796"/>
              <a:gd name="T17" fmla="*/ T16 w 509"/>
              <a:gd name="T18" fmla="+- 0 15357 15318"/>
              <a:gd name="T19" fmla="*/ 15357 h 314"/>
              <a:gd name="T20" fmla="+- 0 19021 18796"/>
              <a:gd name="T21" fmla="*/ T20 w 509"/>
              <a:gd name="T22" fmla="+- 0 15318 15318"/>
              <a:gd name="T23" fmla="*/ 15318 h 314"/>
              <a:gd name="T24" fmla="+- 0 19109 18796"/>
              <a:gd name="T25" fmla="*/ T24 w 509"/>
              <a:gd name="T26" fmla="+- 0 15318 15318"/>
              <a:gd name="T27" fmla="*/ 15318 h 314"/>
              <a:gd name="T28" fmla="+- 0 19174 18796"/>
              <a:gd name="T29" fmla="*/ T28 w 509"/>
              <a:gd name="T30" fmla="+- 0 15318 15318"/>
              <a:gd name="T31" fmla="*/ 15318 h 314"/>
              <a:gd name="T32" fmla="+- 0 19239 18796"/>
              <a:gd name="T33" fmla="*/ T32 w 509"/>
              <a:gd name="T34" fmla="+- 0 15318 15318"/>
              <a:gd name="T35" fmla="*/ 15318 h 314"/>
              <a:gd name="T36" fmla="+- 0 19304 18796"/>
              <a:gd name="T37" fmla="*/ T36 w 509"/>
              <a:gd name="T38" fmla="+- 0 15318 15318"/>
              <a:gd name="T39" fmla="*/ 15318 h 314"/>
              <a:gd name="T40" fmla="+- 0 19304 18796"/>
              <a:gd name="T41" fmla="*/ T40 w 509"/>
              <a:gd name="T42" fmla="+- 0 15401 15318"/>
              <a:gd name="T43" fmla="*/ 15401 h 314"/>
              <a:gd name="T44" fmla="+- 0 19337 18796"/>
              <a:gd name="T45" fmla="*/ T44 w 509"/>
              <a:gd name="T46" fmla="+- 0 15568 15318"/>
              <a:gd name="T47" fmla="*/ 15568 h 314"/>
              <a:gd name="T48" fmla="+- 0 19265 18796"/>
              <a:gd name="T49" fmla="*/ T48 w 509"/>
              <a:gd name="T50" fmla="+- 0 15631 15318"/>
              <a:gd name="T51" fmla="*/ 15631 h 314"/>
              <a:gd name="T52" fmla="+- 0 19217 18796"/>
              <a:gd name="T53" fmla="*/ T52 w 509"/>
              <a:gd name="T54" fmla="+- 0 15673 15318"/>
              <a:gd name="T55" fmla="*/ 15673 h 314"/>
              <a:gd name="T56" fmla="+- 0 18996 18796"/>
              <a:gd name="T57" fmla="*/ T56 w 509"/>
              <a:gd name="T58" fmla="+- 0 15629 15318"/>
              <a:gd name="T59" fmla="*/ 15629 h 314"/>
              <a:gd name="T60" fmla="+- 0 18991 18796"/>
              <a:gd name="T61" fmla="*/ T60 w 509"/>
              <a:gd name="T62" fmla="+- 0 15592 15318"/>
              <a:gd name="T63" fmla="*/ 15592 h 314"/>
              <a:gd name="T64" fmla="+- 0 18981 18796"/>
              <a:gd name="T65" fmla="*/ T64 w 509"/>
              <a:gd name="T66" fmla="+- 0 15510 15318"/>
              <a:gd name="T67" fmla="*/ 15510 h 314"/>
              <a:gd name="T68" fmla="+- 0 19073 18796"/>
              <a:gd name="T69" fmla="*/ T68 w 509"/>
              <a:gd name="T70" fmla="+- 0 15514 15318"/>
              <a:gd name="T71" fmla="*/ 15514 h 314"/>
              <a:gd name="T72" fmla="+- 0 18952 18796"/>
              <a:gd name="T73" fmla="*/ T72 w 509"/>
              <a:gd name="T74" fmla="+- 0 15514 15318"/>
              <a:gd name="T75" fmla="*/ 15514 h 3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509" h="314" extrusionOk="0">
                <a:moveTo>
                  <a:pt x="0" y="78"/>
                </a:moveTo>
                <a:cubicBezTo>
                  <a:pt x="20" y="19"/>
                  <a:pt x="47" y="39"/>
                  <a:pt x="117" y="39"/>
                </a:cubicBezTo>
                <a:cubicBezTo>
                  <a:pt x="188" y="39"/>
                  <a:pt x="225" y="0"/>
                  <a:pt x="313" y="0"/>
                </a:cubicBezTo>
                <a:cubicBezTo>
                  <a:pt x="378" y="0"/>
                  <a:pt x="443" y="0"/>
                  <a:pt x="508" y="0"/>
                </a:cubicBezTo>
                <a:cubicBezTo>
                  <a:pt x="508" y="83"/>
                  <a:pt x="541" y="250"/>
                  <a:pt x="469" y="313"/>
                </a:cubicBezTo>
                <a:cubicBezTo>
                  <a:pt x="421" y="355"/>
                  <a:pt x="200" y="311"/>
                  <a:pt x="195" y="274"/>
                </a:cubicBezTo>
                <a:cubicBezTo>
                  <a:pt x="185" y="192"/>
                  <a:pt x="277" y="196"/>
                  <a:pt x="156" y="196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95056" y="110401"/>
            <a:ext cx="8229600" cy="805587"/>
          </a:xfrm>
        </p:spPr>
        <p:txBody>
          <a:bodyPr/>
          <a:lstStyle/>
          <a:p>
            <a:r>
              <a:rPr lang="en-US" dirty="0" smtClean="0"/>
              <a:t>Discussion </a:t>
            </a:r>
            <a:endParaRPr lang="en-CA" dirty="0" smtClean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68413"/>
            <a:ext cx="8328025" cy="4635500"/>
          </a:xfrm>
        </p:spPr>
      </p:pic>
      <p:sp>
        <p:nvSpPr>
          <p:cNvPr id="2765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38825" y="3629025"/>
            <a:ext cx="492125" cy="141288"/>
          </a:xfrm>
          <a:custGeom>
            <a:avLst/>
            <a:gdLst>
              <a:gd name="T0" fmla="+- 0 16256 16217"/>
              <a:gd name="T1" fmla="*/ T0 w 1369"/>
              <a:gd name="T2" fmla="+- 0 10316 10082"/>
              <a:gd name="T3" fmla="*/ 10316 h 392"/>
              <a:gd name="T4" fmla="+- 0 16712 16217"/>
              <a:gd name="T5" fmla="*/ T4 w 1369"/>
              <a:gd name="T6" fmla="+- 0 10316 10082"/>
              <a:gd name="T7" fmla="*/ 10316 h 392"/>
              <a:gd name="T8" fmla="+- 0 18002 16217"/>
              <a:gd name="T9" fmla="*/ T8 w 1369"/>
              <a:gd name="T10" fmla="+- 0 10316 10082"/>
              <a:gd name="T11" fmla="*/ 10316 h 392"/>
              <a:gd name="T12" fmla="+- 0 17546 16217"/>
              <a:gd name="T13" fmla="*/ T12 w 1369"/>
              <a:gd name="T14" fmla="+- 0 10316 10082"/>
              <a:gd name="T15" fmla="*/ 10316 h 392"/>
              <a:gd name="T16" fmla="+- 0 17435 16217"/>
              <a:gd name="T17" fmla="*/ T16 w 1369"/>
              <a:gd name="T18" fmla="+- 0 10316 10082"/>
              <a:gd name="T19" fmla="*/ 10316 h 392"/>
              <a:gd name="T20" fmla="+- 0 17367 16217"/>
              <a:gd name="T21" fmla="*/ T20 w 1369"/>
              <a:gd name="T22" fmla="+- 0 10327 10082"/>
              <a:gd name="T23" fmla="*/ 10327 h 392"/>
              <a:gd name="T24" fmla="+- 0 17311 16217"/>
              <a:gd name="T25" fmla="*/ T24 w 1369"/>
              <a:gd name="T26" fmla="+- 0 10355 10082"/>
              <a:gd name="T27" fmla="*/ 10355 h 392"/>
              <a:gd name="T28" fmla="+- 0 17185 16217"/>
              <a:gd name="T29" fmla="*/ T28 w 1369"/>
              <a:gd name="T30" fmla="+- 0 10418 10082"/>
              <a:gd name="T31" fmla="*/ 10418 h 392"/>
              <a:gd name="T32" fmla="+- 0 16942 16217"/>
              <a:gd name="T33" fmla="*/ T32 w 1369"/>
              <a:gd name="T34" fmla="+- 0 10344 10082"/>
              <a:gd name="T35" fmla="*/ 10344 h 392"/>
              <a:gd name="T36" fmla="+- 0 16842 16217"/>
              <a:gd name="T37" fmla="*/ T36 w 1369"/>
              <a:gd name="T38" fmla="+- 0 10394 10082"/>
              <a:gd name="T39" fmla="*/ 10394 h 392"/>
              <a:gd name="T40" fmla="+- 0 16806 16217"/>
              <a:gd name="T41" fmla="*/ T40 w 1369"/>
              <a:gd name="T42" fmla="+- 0 10412 10082"/>
              <a:gd name="T43" fmla="*/ 10412 h 392"/>
              <a:gd name="T44" fmla="+- 0 16737 16217"/>
              <a:gd name="T45" fmla="*/ T44 w 1369"/>
              <a:gd name="T46" fmla="+- 0 10428 10082"/>
              <a:gd name="T47" fmla="*/ 10428 h 392"/>
              <a:gd name="T48" fmla="+- 0 16725 16217"/>
              <a:gd name="T49" fmla="*/ T48 w 1369"/>
              <a:gd name="T50" fmla="+- 0 10434 10082"/>
              <a:gd name="T51" fmla="*/ 10434 h 392"/>
              <a:gd name="T52" fmla="+- 0 16649 16217"/>
              <a:gd name="T53" fmla="*/ T52 w 1369"/>
              <a:gd name="T54" fmla="+- 0 10473 10082"/>
              <a:gd name="T55" fmla="*/ 10473 h 392"/>
              <a:gd name="T56" fmla="+- 0 16428 16217"/>
              <a:gd name="T57" fmla="*/ T56 w 1369"/>
              <a:gd name="T58" fmla="+- 0 10437 10082"/>
              <a:gd name="T59" fmla="*/ 10437 h 392"/>
              <a:gd name="T60" fmla="+- 0 16373 16217"/>
              <a:gd name="T61" fmla="*/ T60 w 1369"/>
              <a:gd name="T62" fmla="+- 0 10394 10082"/>
              <a:gd name="T63" fmla="*/ 10394 h 392"/>
              <a:gd name="T64" fmla="+- 0 16385 16217"/>
              <a:gd name="T65" fmla="*/ T64 w 1369"/>
              <a:gd name="T66" fmla="+- 0 10334 10082"/>
              <a:gd name="T67" fmla="*/ 10334 h 392"/>
              <a:gd name="T68" fmla="+- 0 16437 16217"/>
              <a:gd name="T69" fmla="*/ T68 w 1369"/>
              <a:gd name="T70" fmla="+- 0 10201 10082"/>
              <a:gd name="T71" fmla="*/ 10201 h 392"/>
              <a:gd name="T72" fmla="+- 0 16490 16217"/>
              <a:gd name="T73" fmla="*/ T72 w 1369"/>
              <a:gd name="T74" fmla="+- 0 10160 10082"/>
              <a:gd name="T75" fmla="*/ 10160 h 392"/>
              <a:gd name="T76" fmla="+- 0 16532 16217"/>
              <a:gd name="T77" fmla="*/ T76 w 1369"/>
              <a:gd name="T78" fmla="+- 0 10128 10082"/>
              <a:gd name="T79" fmla="*/ 10128 h 392"/>
              <a:gd name="T80" fmla="+- 0 16554 16217"/>
              <a:gd name="T81" fmla="*/ T80 w 1369"/>
              <a:gd name="T82" fmla="+- 0 10151 10082"/>
              <a:gd name="T83" fmla="*/ 10151 h 392"/>
              <a:gd name="T84" fmla="+- 0 16608 16217"/>
              <a:gd name="T85" fmla="*/ T84 w 1369"/>
              <a:gd name="T86" fmla="+- 0 10121 10082"/>
              <a:gd name="T87" fmla="*/ 10121 h 392"/>
              <a:gd name="T88" fmla="+- 0 16673 16217"/>
              <a:gd name="T89" fmla="*/ T88 w 1369"/>
              <a:gd name="T90" fmla="+- 0 10085 10082"/>
              <a:gd name="T91" fmla="*/ 10085 h 392"/>
              <a:gd name="T92" fmla="+- 0 16684 16217"/>
              <a:gd name="T93" fmla="*/ T92 w 1369"/>
              <a:gd name="T94" fmla="+- 0 10082 10082"/>
              <a:gd name="T95" fmla="*/ 10082 h 392"/>
              <a:gd name="T96" fmla="+- 0 16764 16217"/>
              <a:gd name="T97" fmla="*/ T96 w 1369"/>
              <a:gd name="T98" fmla="+- 0 10082 10082"/>
              <a:gd name="T99" fmla="*/ 10082 h 392"/>
              <a:gd name="T100" fmla="+- 0 16849 16217"/>
              <a:gd name="T101" fmla="*/ T100 w 1369"/>
              <a:gd name="T102" fmla="+- 0 10082 10082"/>
              <a:gd name="T103" fmla="*/ 10082 h 392"/>
              <a:gd name="T104" fmla="+- 0 16897 16217"/>
              <a:gd name="T105" fmla="*/ T104 w 1369"/>
              <a:gd name="T106" fmla="+- 0 10066 10082"/>
              <a:gd name="T107" fmla="*/ 10066 h 392"/>
              <a:gd name="T108" fmla="+- 0 16959 16217"/>
              <a:gd name="T109" fmla="*/ T108 w 1369"/>
              <a:gd name="T110" fmla="+- 0 10121 10082"/>
              <a:gd name="T111" fmla="*/ 10121 h 392"/>
              <a:gd name="T112" fmla="+- 0 16990 16217"/>
              <a:gd name="T113" fmla="*/ T112 w 1369"/>
              <a:gd name="T114" fmla="+- 0 10148 10082"/>
              <a:gd name="T115" fmla="*/ 10148 h 392"/>
              <a:gd name="T116" fmla="+- 0 17102 16217"/>
              <a:gd name="T117" fmla="*/ T116 w 1369"/>
              <a:gd name="T118" fmla="+- 0 10178 10082"/>
              <a:gd name="T119" fmla="*/ 10178 h 392"/>
              <a:gd name="T120" fmla="+- 0 17116 16217"/>
              <a:gd name="T121" fmla="*/ T120 w 1369"/>
              <a:gd name="T122" fmla="+- 0 10199 10082"/>
              <a:gd name="T123" fmla="*/ 10199 h 392"/>
              <a:gd name="T124" fmla="+- 0 17150 16217"/>
              <a:gd name="T125" fmla="*/ T124 w 1369"/>
              <a:gd name="T126" fmla="+- 0 10250 10082"/>
              <a:gd name="T127" fmla="*/ 10250 h 392"/>
              <a:gd name="T128" fmla="+- 0 17203 16217"/>
              <a:gd name="T129" fmla="*/ T128 w 1369"/>
              <a:gd name="T130" fmla="+- 0 10201 10082"/>
              <a:gd name="T131" fmla="*/ 10201 h 392"/>
              <a:gd name="T132" fmla="+- 0 17233 16217"/>
              <a:gd name="T133" fmla="*/ T132 w 1369"/>
              <a:gd name="T134" fmla="+- 0 10238 10082"/>
              <a:gd name="T135" fmla="*/ 10238 h 392"/>
              <a:gd name="T136" fmla="+- 0 17233 16217"/>
              <a:gd name="T137" fmla="*/ T136 w 1369"/>
              <a:gd name="T138" fmla="+- 0 10251 10082"/>
              <a:gd name="T139" fmla="*/ 10251 h 392"/>
              <a:gd name="T140" fmla="+- 0 17233 16217"/>
              <a:gd name="T141" fmla="*/ T140 w 1369"/>
              <a:gd name="T142" fmla="+- 0 10264 10082"/>
              <a:gd name="T143" fmla="*/ 10264 h 392"/>
              <a:gd name="T144" fmla="+- 0 17233 16217"/>
              <a:gd name="T145" fmla="*/ T144 w 1369"/>
              <a:gd name="T146" fmla="+- 0 10277 10082"/>
              <a:gd name="T147" fmla="*/ 10277 h 392"/>
              <a:gd name="T148" fmla="+- 0 17152 16217"/>
              <a:gd name="T149" fmla="*/ T148 w 1369"/>
              <a:gd name="T150" fmla="+- 0 10297 10082"/>
              <a:gd name="T151" fmla="*/ 10297 h 392"/>
              <a:gd name="T152" fmla="+- 0 17131 16217"/>
              <a:gd name="T153" fmla="*/ T152 w 1369"/>
              <a:gd name="T154" fmla="+- 0 10355 10082"/>
              <a:gd name="T155" fmla="*/ 10355 h 392"/>
              <a:gd name="T156" fmla="+- 0 17038 16217"/>
              <a:gd name="T157" fmla="*/ T156 w 1369"/>
              <a:gd name="T158" fmla="+- 0 10355 10082"/>
              <a:gd name="T159" fmla="*/ 10355 h 392"/>
              <a:gd name="T160" fmla="+- 0 16966 16217"/>
              <a:gd name="T161" fmla="*/ T160 w 1369"/>
              <a:gd name="T162" fmla="+- 0 10355 10082"/>
              <a:gd name="T163" fmla="*/ 10355 h 392"/>
              <a:gd name="T164" fmla="+- 0 16945 16217"/>
              <a:gd name="T165" fmla="*/ T164 w 1369"/>
              <a:gd name="T166" fmla="+- 0 10387 10082"/>
              <a:gd name="T167" fmla="*/ 10387 h 392"/>
              <a:gd name="T168" fmla="+- 0 16881 16217"/>
              <a:gd name="T169" fmla="*/ T168 w 1369"/>
              <a:gd name="T170" fmla="+- 0 10394 10082"/>
              <a:gd name="T171" fmla="*/ 10394 h 392"/>
              <a:gd name="T172" fmla="+- 0 16821 16217"/>
              <a:gd name="T173" fmla="*/ T172 w 1369"/>
              <a:gd name="T174" fmla="+- 0 10401 10082"/>
              <a:gd name="T175" fmla="*/ 10401 h 392"/>
              <a:gd name="T176" fmla="+- 0 16678 16217"/>
              <a:gd name="T177" fmla="*/ T176 w 1369"/>
              <a:gd name="T178" fmla="+- 0 10418 10082"/>
              <a:gd name="T179" fmla="*/ 10418 h 392"/>
              <a:gd name="T180" fmla="+- 0 16647 16217"/>
              <a:gd name="T181" fmla="*/ T180 w 1369"/>
              <a:gd name="T182" fmla="+- 0 10355 10082"/>
              <a:gd name="T183" fmla="*/ 10355 h 392"/>
              <a:gd name="T184" fmla="+- 0 16647 16217"/>
              <a:gd name="T185" fmla="*/ T184 w 1369"/>
              <a:gd name="T186" fmla="+- 0 10316 10082"/>
              <a:gd name="T187" fmla="*/ 10316 h 392"/>
              <a:gd name="T188" fmla="+- 0 16647 16217"/>
              <a:gd name="T189" fmla="*/ T188 w 1369"/>
              <a:gd name="T190" fmla="+- 0 10303 10082"/>
              <a:gd name="T191" fmla="*/ 10303 h 392"/>
              <a:gd name="T192" fmla="+- 0 16608 16217"/>
              <a:gd name="T193" fmla="*/ T192 w 1369"/>
              <a:gd name="T194" fmla="+- 0 10316 10082"/>
              <a:gd name="T195" fmla="*/ 10316 h 392"/>
              <a:gd name="T196" fmla="+- 0 16629 16217"/>
              <a:gd name="T197" fmla="*/ T196 w 1369"/>
              <a:gd name="T198" fmla="+- 0 10285 10082"/>
              <a:gd name="T199" fmla="*/ 10285 h 392"/>
              <a:gd name="T200" fmla="+- 0 16778 16217"/>
              <a:gd name="T201" fmla="*/ T200 w 1369"/>
              <a:gd name="T202" fmla="+- 0 10215 10082"/>
              <a:gd name="T203" fmla="*/ 10215 h 392"/>
              <a:gd name="T204" fmla="+- 0 16842 16217"/>
              <a:gd name="T205" fmla="*/ T204 w 1369"/>
              <a:gd name="T206" fmla="+- 0 10199 10082"/>
              <a:gd name="T207" fmla="*/ 10199 h 392"/>
              <a:gd name="T208" fmla="+- 0 16914 16217"/>
              <a:gd name="T209" fmla="*/ T208 w 1369"/>
              <a:gd name="T210" fmla="+- 0 10181 10082"/>
              <a:gd name="T211" fmla="*/ 10181 h 392"/>
              <a:gd name="T212" fmla="+- 0 17211 16217"/>
              <a:gd name="T213" fmla="*/ T212 w 1369"/>
              <a:gd name="T214" fmla="+- 0 10199 10082"/>
              <a:gd name="T215" fmla="*/ 10199 h 392"/>
              <a:gd name="T216" fmla="+- 0 17155 16217"/>
              <a:gd name="T217" fmla="*/ T216 w 1369"/>
              <a:gd name="T218" fmla="+- 0 10199 10082"/>
              <a:gd name="T219" fmla="*/ 10199 h 392"/>
              <a:gd name="T220" fmla="+- 0 17080 16217"/>
              <a:gd name="T221" fmla="*/ T220 w 1369"/>
              <a:gd name="T222" fmla="+- 0 10199 10082"/>
              <a:gd name="T223" fmla="*/ 10199 h 392"/>
              <a:gd name="T224" fmla="+- 0 17030 16217"/>
              <a:gd name="T225" fmla="*/ T224 w 1369"/>
              <a:gd name="T226" fmla="+- 0 10233 10082"/>
              <a:gd name="T227" fmla="*/ 10233 h 392"/>
              <a:gd name="T228" fmla="+- 0 16959 16217"/>
              <a:gd name="T229" fmla="*/ T228 w 1369"/>
              <a:gd name="T230" fmla="+- 0 10238 10082"/>
              <a:gd name="T231" fmla="*/ 10238 h 392"/>
              <a:gd name="T232" fmla="+- 0 16804 16217"/>
              <a:gd name="T233" fmla="*/ T232 w 1369"/>
              <a:gd name="T234" fmla="+- 0 10248 10082"/>
              <a:gd name="T235" fmla="*/ 10248 h 392"/>
              <a:gd name="T236" fmla="+- 0 16645 16217"/>
              <a:gd name="T237" fmla="*/ T236 w 1369"/>
              <a:gd name="T238" fmla="+- 0 10238 10082"/>
              <a:gd name="T239" fmla="*/ 10238 h 392"/>
              <a:gd name="T240" fmla="+- 0 16490 16217"/>
              <a:gd name="T241" fmla="*/ T240 w 1369"/>
              <a:gd name="T242" fmla="+- 0 10238 10082"/>
              <a:gd name="T243" fmla="*/ 10238 h 392"/>
              <a:gd name="T244" fmla="+- 0 16511 16217"/>
              <a:gd name="T245" fmla="*/ T244 w 1369"/>
              <a:gd name="T246" fmla="+- 0 10177 10082"/>
              <a:gd name="T247" fmla="*/ 10177 h 392"/>
              <a:gd name="T248" fmla="+- 0 16565 16217"/>
              <a:gd name="T249" fmla="*/ T248 w 1369"/>
              <a:gd name="T250" fmla="+- 0 10165 10082"/>
              <a:gd name="T251" fmla="*/ 10165 h 392"/>
              <a:gd name="T252" fmla="+- 0 16647 16217"/>
              <a:gd name="T253" fmla="*/ T252 w 1369"/>
              <a:gd name="T254" fmla="+- 0 10160 10082"/>
              <a:gd name="T255" fmla="*/ 10160 h 3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1369" h="392" extrusionOk="0">
                <a:moveTo>
                  <a:pt x="39" y="234"/>
                </a:moveTo>
                <a:cubicBezTo>
                  <a:pt x="495" y="234"/>
                  <a:pt x="1785" y="234"/>
                  <a:pt x="1329" y="234"/>
                </a:cubicBezTo>
                <a:cubicBezTo>
                  <a:pt x="1218" y="234"/>
                  <a:pt x="1150" y="245"/>
                  <a:pt x="1094" y="273"/>
                </a:cubicBezTo>
                <a:cubicBezTo>
                  <a:pt x="968" y="336"/>
                  <a:pt x="725" y="262"/>
                  <a:pt x="625" y="312"/>
                </a:cubicBezTo>
                <a:cubicBezTo>
                  <a:pt x="589" y="330"/>
                  <a:pt x="520" y="346"/>
                  <a:pt x="508" y="352"/>
                </a:cubicBezTo>
                <a:cubicBezTo>
                  <a:pt x="432" y="391"/>
                  <a:pt x="211" y="355"/>
                  <a:pt x="156" y="312"/>
                </a:cubicBezTo>
                <a:cubicBezTo>
                  <a:pt x="168" y="252"/>
                  <a:pt x="220" y="119"/>
                  <a:pt x="273" y="78"/>
                </a:cubicBezTo>
                <a:cubicBezTo>
                  <a:pt x="315" y="46"/>
                  <a:pt x="337" y="69"/>
                  <a:pt x="391" y="39"/>
                </a:cubicBezTo>
                <a:cubicBezTo>
                  <a:pt x="456" y="3"/>
                  <a:pt x="467" y="0"/>
                  <a:pt x="547" y="0"/>
                </a:cubicBezTo>
                <a:cubicBezTo>
                  <a:pt x="632" y="0"/>
                  <a:pt x="680" y="-16"/>
                  <a:pt x="742" y="39"/>
                </a:cubicBezTo>
                <a:cubicBezTo>
                  <a:pt x="773" y="66"/>
                  <a:pt x="885" y="96"/>
                  <a:pt x="899" y="117"/>
                </a:cubicBezTo>
                <a:cubicBezTo>
                  <a:pt x="933" y="168"/>
                  <a:pt x="986" y="119"/>
                  <a:pt x="1016" y="156"/>
                </a:cubicBezTo>
                <a:cubicBezTo>
                  <a:pt x="1016" y="169"/>
                  <a:pt x="1016" y="182"/>
                  <a:pt x="1016" y="195"/>
                </a:cubicBezTo>
                <a:cubicBezTo>
                  <a:pt x="935" y="215"/>
                  <a:pt x="914" y="273"/>
                  <a:pt x="821" y="273"/>
                </a:cubicBezTo>
                <a:cubicBezTo>
                  <a:pt x="749" y="273"/>
                  <a:pt x="728" y="305"/>
                  <a:pt x="664" y="312"/>
                </a:cubicBezTo>
                <a:cubicBezTo>
                  <a:pt x="604" y="319"/>
                  <a:pt x="461" y="336"/>
                  <a:pt x="430" y="273"/>
                </a:cubicBezTo>
                <a:cubicBezTo>
                  <a:pt x="430" y="234"/>
                  <a:pt x="430" y="221"/>
                  <a:pt x="391" y="234"/>
                </a:cubicBezTo>
                <a:cubicBezTo>
                  <a:pt x="412" y="203"/>
                  <a:pt x="561" y="133"/>
                  <a:pt x="625" y="117"/>
                </a:cubicBezTo>
                <a:cubicBezTo>
                  <a:pt x="697" y="99"/>
                  <a:pt x="994" y="117"/>
                  <a:pt x="938" y="117"/>
                </a:cubicBezTo>
                <a:cubicBezTo>
                  <a:pt x="863" y="117"/>
                  <a:pt x="813" y="151"/>
                  <a:pt x="742" y="156"/>
                </a:cubicBezTo>
                <a:cubicBezTo>
                  <a:pt x="587" y="166"/>
                  <a:pt x="428" y="156"/>
                  <a:pt x="273" y="156"/>
                </a:cubicBezTo>
                <a:cubicBezTo>
                  <a:pt x="294" y="95"/>
                  <a:pt x="348" y="83"/>
                  <a:pt x="430" y="78"/>
                </a:cubicBezTo>
                <a:cubicBezTo>
                  <a:pt x="587" y="69"/>
                  <a:pt x="1332" y="8"/>
                  <a:pt x="1368" y="117"/>
                </a:cubicBezTo>
                <a:cubicBezTo>
                  <a:pt x="1307" y="132"/>
                  <a:pt x="1273" y="183"/>
                  <a:pt x="1250" y="195"/>
                </a:cubicBezTo>
                <a:cubicBezTo>
                  <a:pt x="1206" y="217"/>
                  <a:pt x="1142" y="252"/>
                  <a:pt x="1094" y="273"/>
                </a:cubicBezTo>
                <a:cubicBezTo>
                  <a:pt x="989" y="320"/>
                  <a:pt x="810" y="276"/>
                  <a:pt x="703" y="312"/>
                </a:cubicBezTo>
                <a:cubicBezTo>
                  <a:pt x="589" y="350"/>
                  <a:pt x="404" y="300"/>
                  <a:pt x="313" y="273"/>
                </a:cubicBezTo>
                <a:cubicBezTo>
                  <a:pt x="252" y="255"/>
                  <a:pt x="280" y="234"/>
                  <a:pt x="195" y="234"/>
                </a:cubicBezTo>
                <a:cubicBezTo>
                  <a:pt x="130" y="234"/>
                  <a:pt x="65" y="234"/>
                  <a:pt x="0" y="234"/>
                </a:cubicBezTo>
                <a:cubicBezTo>
                  <a:pt x="74" y="234"/>
                  <a:pt x="124" y="200"/>
                  <a:pt x="195" y="195"/>
                </a:cubicBezTo>
                <a:cubicBezTo>
                  <a:pt x="331" y="186"/>
                  <a:pt x="1201" y="151"/>
                  <a:pt x="1211" y="234"/>
                </a:cubicBezTo>
                <a:cubicBezTo>
                  <a:pt x="1211" y="247"/>
                  <a:pt x="1211" y="260"/>
                  <a:pt x="1211" y="273"/>
                </a:cubicBezTo>
                <a:cubicBezTo>
                  <a:pt x="1197" y="315"/>
                  <a:pt x="1182" y="346"/>
                  <a:pt x="1133" y="352"/>
                </a:cubicBezTo>
                <a:cubicBezTo>
                  <a:pt x="1053" y="362"/>
                  <a:pt x="1075" y="384"/>
                  <a:pt x="1016" y="391"/>
                </a:cubicBezTo>
                <a:cubicBezTo>
                  <a:pt x="714" y="429"/>
                  <a:pt x="383" y="391"/>
                  <a:pt x="78" y="391"/>
                </a:cubicBezTo>
              </a:path>
            </a:pathLst>
          </a:custGeom>
          <a:noFill/>
          <a:ln w="19050" cap="rnd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5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10250" y="3700463"/>
            <a:ext cx="520700" cy="14287"/>
          </a:xfrm>
          <a:custGeom>
            <a:avLst/>
            <a:gdLst>
              <a:gd name="T0" fmla="+- 0 16139 16139"/>
              <a:gd name="T1" fmla="*/ T0 w 1447"/>
              <a:gd name="T2" fmla="+- 0 10277 10277"/>
              <a:gd name="T3" fmla="*/ 10277 h 40"/>
              <a:gd name="T4" fmla="+- 0 16366 16139"/>
              <a:gd name="T5" fmla="*/ T4 w 1447"/>
              <a:gd name="T6" fmla="+- 0 10277 10277"/>
              <a:gd name="T7" fmla="*/ 10277 h 40"/>
              <a:gd name="T8" fmla="+- 0 16588 16139"/>
              <a:gd name="T9" fmla="*/ T8 w 1447"/>
              <a:gd name="T10" fmla="+- 0 10290 10277"/>
              <a:gd name="T11" fmla="*/ 10290 h 40"/>
              <a:gd name="T12" fmla="+- 0 16803 16139"/>
              <a:gd name="T13" fmla="*/ T12 w 1447"/>
              <a:gd name="T14" fmla="+- 0 10316 10277"/>
              <a:gd name="T15" fmla="*/ 10316 h 40"/>
              <a:gd name="T16" fmla="+- 0 17055 16139"/>
              <a:gd name="T17" fmla="*/ T16 w 1447"/>
              <a:gd name="T18" fmla="+- 0 10346 10277"/>
              <a:gd name="T19" fmla="*/ 10346 h 40"/>
              <a:gd name="T20" fmla="+- 0 17330 16139"/>
              <a:gd name="T21" fmla="*/ T20 w 1447"/>
              <a:gd name="T22" fmla="+- 0 10316 10277"/>
              <a:gd name="T23" fmla="*/ 10316 h 40"/>
              <a:gd name="T24" fmla="+- 0 17585 16139"/>
              <a:gd name="T25" fmla="*/ T24 w 1447"/>
              <a:gd name="T26" fmla="+- 0 10316 10277"/>
              <a:gd name="T27" fmla="*/ 10316 h 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1447" h="40" extrusionOk="0">
                <a:moveTo>
                  <a:pt x="0" y="0"/>
                </a:moveTo>
                <a:cubicBezTo>
                  <a:pt x="227" y="0"/>
                  <a:pt x="449" y="13"/>
                  <a:pt x="664" y="39"/>
                </a:cubicBezTo>
                <a:cubicBezTo>
                  <a:pt x="916" y="69"/>
                  <a:pt x="1191" y="39"/>
                  <a:pt x="1446" y="39"/>
                </a:cubicBezTo>
              </a:path>
            </a:pathLst>
          </a:custGeom>
          <a:noFill/>
          <a:ln w="127000" cap="sq">
            <a:solidFill>
              <a:srgbClr val="A5A5A5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5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38825" y="3897313"/>
            <a:ext cx="238125" cy="42862"/>
          </a:xfrm>
          <a:custGeom>
            <a:avLst/>
            <a:gdLst>
              <a:gd name="T0" fmla="+- 0 16217 16217"/>
              <a:gd name="T1" fmla="*/ T0 w 665"/>
              <a:gd name="T2" fmla="+- 0 10942 10824"/>
              <a:gd name="T3" fmla="*/ 10942 h 119"/>
              <a:gd name="T4" fmla="+- 0 16217 16217"/>
              <a:gd name="T5" fmla="*/ T4 w 665"/>
              <a:gd name="T6" fmla="+- 0 10929 10824"/>
              <a:gd name="T7" fmla="*/ 10929 h 119"/>
              <a:gd name="T8" fmla="+- 0 16217 16217"/>
              <a:gd name="T9" fmla="*/ T8 w 665"/>
              <a:gd name="T10" fmla="+- 0 10915 10824"/>
              <a:gd name="T11" fmla="*/ 10915 h 119"/>
              <a:gd name="T12" fmla="+- 0 16217 16217"/>
              <a:gd name="T13" fmla="*/ T12 w 665"/>
              <a:gd name="T14" fmla="+- 0 10902 10824"/>
              <a:gd name="T15" fmla="*/ 10902 h 119"/>
              <a:gd name="T16" fmla="+- 0 16284 16217"/>
              <a:gd name="T17" fmla="*/ T16 w 665"/>
              <a:gd name="T18" fmla="+- 0 10902 10824"/>
              <a:gd name="T19" fmla="*/ 10902 h 119"/>
              <a:gd name="T20" fmla="+- 0 16277 16217"/>
              <a:gd name="T21" fmla="*/ T20 w 665"/>
              <a:gd name="T22" fmla="+- 0 10918 10824"/>
              <a:gd name="T23" fmla="*/ 10918 h 119"/>
              <a:gd name="T24" fmla="+- 0 16295 16217"/>
              <a:gd name="T25" fmla="*/ T24 w 665"/>
              <a:gd name="T26" fmla="+- 0 10863 10824"/>
              <a:gd name="T27" fmla="*/ 10863 h 119"/>
              <a:gd name="T28" fmla="+- 0 16449 16217"/>
              <a:gd name="T29" fmla="*/ T28 w 665"/>
              <a:gd name="T30" fmla="+- 0 10863 10824"/>
              <a:gd name="T31" fmla="*/ 10863 h 119"/>
              <a:gd name="T32" fmla="+- 0 16593 16217"/>
              <a:gd name="T33" fmla="*/ T32 w 665"/>
              <a:gd name="T34" fmla="+- 0 10868 10824"/>
              <a:gd name="T35" fmla="*/ 10868 h 119"/>
              <a:gd name="T36" fmla="+- 0 16725 16217"/>
              <a:gd name="T37" fmla="*/ T36 w 665"/>
              <a:gd name="T38" fmla="+- 0 10824 10824"/>
              <a:gd name="T39" fmla="*/ 10824 h 119"/>
              <a:gd name="T40" fmla="+- 0 16766 16217"/>
              <a:gd name="T41" fmla="*/ T40 w 665"/>
              <a:gd name="T42" fmla="+- 0 10810 10824"/>
              <a:gd name="T43" fmla="*/ 10810 h 119"/>
              <a:gd name="T44" fmla="+- 0 16837 16217"/>
              <a:gd name="T45" fmla="*/ T44 w 665"/>
              <a:gd name="T46" fmla="+- 0 10824 10824"/>
              <a:gd name="T47" fmla="*/ 10824 h 119"/>
              <a:gd name="T48" fmla="+- 0 16881 16217"/>
              <a:gd name="T49" fmla="*/ T48 w 665"/>
              <a:gd name="T50" fmla="+- 0 10824 10824"/>
              <a:gd name="T51" fmla="*/ 10824 h 11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665" h="119" extrusionOk="0">
                <a:moveTo>
                  <a:pt x="0" y="118"/>
                </a:moveTo>
                <a:cubicBezTo>
                  <a:pt x="0" y="105"/>
                  <a:pt x="0" y="91"/>
                  <a:pt x="0" y="78"/>
                </a:cubicBezTo>
                <a:cubicBezTo>
                  <a:pt x="67" y="78"/>
                  <a:pt x="60" y="94"/>
                  <a:pt x="78" y="39"/>
                </a:cubicBezTo>
                <a:cubicBezTo>
                  <a:pt x="232" y="39"/>
                  <a:pt x="376" y="44"/>
                  <a:pt x="508" y="0"/>
                </a:cubicBezTo>
                <a:cubicBezTo>
                  <a:pt x="549" y="-14"/>
                  <a:pt x="620" y="0"/>
                  <a:pt x="664" y="0"/>
                </a:cubicBezTo>
              </a:path>
            </a:pathLst>
          </a:custGeom>
          <a:noFill/>
          <a:ln w="127000" cap="sq">
            <a:solidFill>
              <a:srgbClr val="A5A5A5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5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94388" y="4135438"/>
            <a:ext cx="407987" cy="1587"/>
          </a:xfrm>
          <a:custGeom>
            <a:avLst/>
            <a:gdLst>
              <a:gd name="T0" fmla="+- 0 16373 16373"/>
              <a:gd name="T1" fmla="*/ T0 w 1134"/>
              <a:gd name="T2" fmla="+- 0 11489 11489"/>
              <a:gd name="T3" fmla="*/ 11489 h 1"/>
              <a:gd name="T4" fmla="+- 0 16751 16373"/>
              <a:gd name="T5" fmla="*/ T4 w 1134"/>
              <a:gd name="T6" fmla="+- 0 11489 11489"/>
              <a:gd name="T7" fmla="*/ 11489 h 1"/>
              <a:gd name="T8" fmla="+- 0 17128 16373"/>
              <a:gd name="T9" fmla="*/ T8 w 1134"/>
              <a:gd name="T10" fmla="+- 0 11489 11489"/>
              <a:gd name="T11" fmla="*/ 11489 h 1"/>
              <a:gd name="T12" fmla="+- 0 17506 16373"/>
              <a:gd name="T13" fmla="*/ T12 w 1134"/>
              <a:gd name="T14" fmla="+- 0 11489 11489"/>
              <a:gd name="T15" fmla="*/ 11489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134" h="1" extrusionOk="0">
                <a:moveTo>
                  <a:pt x="0" y="0"/>
                </a:moveTo>
                <a:cubicBezTo>
                  <a:pt x="378" y="0"/>
                  <a:pt x="755" y="0"/>
                  <a:pt x="1133" y="0"/>
                </a:cubicBezTo>
              </a:path>
            </a:pathLst>
          </a:custGeom>
          <a:noFill/>
          <a:ln w="127000" cap="sq">
            <a:solidFill>
              <a:srgbClr val="A5A5A5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5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38825" y="4276725"/>
            <a:ext cx="576263" cy="14288"/>
          </a:xfrm>
          <a:custGeom>
            <a:avLst/>
            <a:gdLst>
              <a:gd name="T0" fmla="+- 0 16217 16217"/>
              <a:gd name="T1" fmla="*/ T0 w 1603"/>
              <a:gd name="T2" fmla="+- 0 11918 11879"/>
              <a:gd name="T3" fmla="*/ 11918 h 40"/>
              <a:gd name="T4" fmla="+- 0 16712 16217"/>
              <a:gd name="T5" fmla="*/ T4 w 1603"/>
              <a:gd name="T6" fmla="+- 0 11918 11879"/>
              <a:gd name="T7" fmla="*/ 11918 h 40"/>
              <a:gd name="T8" fmla="+- 0 17207 16217"/>
              <a:gd name="T9" fmla="*/ T8 w 1603"/>
              <a:gd name="T10" fmla="+- 0 11918 11879"/>
              <a:gd name="T11" fmla="*/ 11918 h 40"/>
              <a:gd name="T12" fmla="+- 0 17702 16217"/>
              <a:gd name="T13" fmla="*/ T12 w 1603"/>
              <a:gd name="T14" fmla="+- 0 11918 11879"/>
              <a:gd name="T15" fmla="*/ 11918 h 40"/>
              <a:gd name="T16" fmla="+- 0 17722 16217"/>
              <a:gd name="T17" fmla="*/ T16 w 1603"/>
              <a:gd name="T18" fmla="+- 0 11859 11879"/>
              <a:gd name="T19" fmla="*/ 11859 h 40"/>
              <a:gd name="T20" fmla="+- 0 17749 16217"/>
              <a:gd name="T21" fmla="*/ T20 w 1603"/>
              <a:gd name="T22" fmla="+- 0 11879 11879"/>
              <a:gd name="T23" fmla="*/ 11879 h 40"/>
              <a:gd name="T24" fmla="+- 0 17819 16217"/>
              <a:gd name="T25" fmla="*/ T24 w 1603"/>
              <a:gd name="T26" fmla="+- 0 11879 11879"/>
              <a:gd name="T27" fmla="*/ 11879 h 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1603" h="40" extrusionOk="0">
                <a:moveTo>
                  <a:pt x="0" y="39"/>
                </a:moveTo>
                <a:cubicBezTo>
                  <a:pt x="495" y="39"/>
                  <a:pt x="990" y="39"/>
                  <a:pt x="1485" y="39"/>
                </a:cubicBezTo>
                <a:cubicBezTo>
                  <a:pt x="1505" y="-20"/>
                  <a:pt x="1532" y="0"/>
                  <a:pt x="1602" y="0"/>
                </a:cubicBezTo>
              </a:path>
            </a:pathLst>
          </a:custGeom>
          <a:noFill/>
          <a:ln w="127000" cap="sq">
            <a:solidFill>
              <a:srgbClr val="A5A5A5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59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95963" y="4768850"/>
            <a:ext cx="506412" cy="14288"/>
          </a:xfrm>
          <a:custGeom>
            <a:avLst/>
            <a:gdLst>
              <a:gd name="T0" fmla="+- 0 16100 16100"/>
              <a:gd name="T1" fmla="*/ T0 w 1407"/>
              <a:gd name="T2" fmla="+- 0 13247 13247"/>
              <a:gd name="T3" fmla="*/ 13247 h 40"/>
              <a:gd name="T4" fmla="+- 0 16468 16100"/>
              <a:gd name="T5" fmla="*/ T4 w 1407"/>
              <a:gd name="T6" fmla="+- 0 13247 13247"/>
              <a:gd name="T7" fmla="*/ 13247 h 40"/>
              <a:gd name="T8" fmla="+- 0 16974 16100"/>
              <a:gd name="T9" fmla="*/ T8 w 1407"/>
              <a:gd name="T10" fmla="+- 0 13174 13247"/>
              <a:gd name="T11" fmla="*/ 13174 h 40"/>
              <a:gd name="T12" fmla="+- 0 17311 16100"/>
              <a:gd name="T13" fmla="*/ T12 w 1407"/>
              <a:gd name="T14" fmla="+- 0 13286 13247"/>
              <a:gd name="T15" fmla="*/ 13286 h 40"/>
              <a:gd name="T16" fmla="+- 0 17363 16100"/>
              <a:gd name="T17" fmla="*/ T16 w 1407"/>
              <a:gd name="T18" fmla="+- 0 13303 13247"/>
              <a:gd name="T19" fmla="*/ 13303 h 40"/>
              <a:gd name="T20" fmla="+- 0 17451 16100"/>
              <a:gd name="T21" fmla="*/ T20 w 1407"/>
              <a:gd name="T22" fmla="+- 0 13286 13247"/>
              <a:gd name="T23" fmla="*/ 13286 h 40"/>
              <a:gd name="T24" fmla="+- 0 17506 16100"/>
              <a:gd name="T25" fmla="*/ T24 w 1407"/>
              <a:gd name="T26" fmla="+- 0 13286 13247"/>
              <a:gd name="T27" fmla="*/ 13286 h 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1407" h="40" extrusionOk="0">
                <a:moveTo>
                  <a:pt x="0" y="0"/>
                </a:moveTo>
                <a:cubicBezTo>
                  <a:pt x="368" y="0"/>
                  <a:pt x="874" y="-73"/>
                  <a:pt x="1211" y="39"/>
                </a:cubicBezTo>
                <a:cubicBezTo>
                  <a:pt x="1263" y="56"/>
                  <a:pt x="1351" y="39"/>
                  <a:pt x="1406" y="39"/>
                </a:cubicBezTo>
              </a:path>
            </a:pathLst>
          </a:custGeom>
          <a:noFill/>
          <a:ln w="127000" cap="sq">
            <a:solidFill>
              <a:srgbClr val="A5A5A5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6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95963" y="4937125"/>
            <a:ext cx="295275" cy="14288"/>
          </a:xfrm>
          <a:custGeom>
            <a:avLst/>
            <a:gdLst>
              <a:gd name="T0" fmla="+- 0 16100 16100"/>
              <a:gd name="T1" fmla="*/ T0 w 821"/>
              <a:gd name="T2" fmla="+- 0 13755 13716"/>
              <a:gd name="T3" fmla="*/ 13755 h 40"/>
              <a:gd name="T4" fmla="+- 0 16288 16100"/>
              <a:gd name="T5" fmla="*/ T4 w 821"/>
              <a:gd name="T6" fmla="+- 0 13755 13716"/>
              <a:gd name="T7" fmla="*/ 13755 h 40"/>
              <a:gd name="T8" fmla="+- 0 16483 16100"/>
              <a:gd name="T9" fmla="*/ T8 w 821"/>
              <a:gd name="T10" fmla="+- 0 13771 13716"/>
              <a:gd name="T11" fmla="*/ 13771 h 40"/>
              <a:gd name="T12" fmla="+- 0 16647 16100"/>
              <a:gd name="T13" fmla="*/ T12 w 821"/>
              <a:gd name="T14" fmla="+- 0 13716 13716"/>
              <a:gd name="T15" fmla="*/ 13716 h 40"/>
              <a:gd name="T16" fmla="+- 0 16691 16100"/>
              <a:gd name="T17" fmla="*/ T16 w 821"/>
              <a:gd name="T18" fmla="+- 0 13701 13716"/>
              <a:gd name="T19" fmla="*/ 13701 h 40"/>
              <a:gd name="T20" fmla="+- 0 16972 16100"/>
              <a:gd name="T21" fmla="*/ T20 w 821"/>
              <a:gd name="T22" fmla="+- 0 13716 13716"/>
              <a:gd name="T23" fmla="*/ 13716 h 40"/>
              <a:gd name="T24" fmla="+- 0 16881 16100"/>
              <a:gd name="T25" fmla="*/ T24 w 821"/>
              <a:gd name="T26" fmla="+- 0 13716 13716"/>
              <a:gd name="T27" fmla="*/ 13716 h 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821" h="40" extrusionOk="0">
                <a:moveTo>
                  <a:pt x="0" y="39"/>
                </a:moveTo>
                <a:cubicBezTo>
                  <a:pt x="188" y="39"/>
                  <a:pt x="383" y="55"/>
                  <a:pt x="547" y="0"/>
                </a:cubicBezTo>
                <a:cubicBezTo>
                  <a:pt x="591" y="-15"/>
                  <a:pt x="872" y="0"/>
                  <a:pt x="781" y="0"/>
                </a:cubicBezTo>
              </a:path>
            </a:pathLst>
          </a:custGeom>
          <a:noFill/>
          <a:ln w="127000" cap="sq">
            <a:solidFill>
              <a:srgbClr val="A5A5A5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6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67388" y="5133975"/>
            <a:ext cx="534987" cy="57150"/>
          </a:xfrm>
          <a:custGeom>
            <a:avLst/>
            <a:gdLst>
              <a:gd name="T0" fmla="+- 0 16022 16022"/>
              <a:gd name="T1" fmla="*/ T0 w 1485"/>
              <a:gd name="T2" fmla="+- 0 14419 14263"/>
              <a:gd name="T3" fmla="*/ 14419 h 157"/>
              <a:gd name="T4" fmla="+- 0 16085 16022"/>
              <a:gd name="T5" fmla="*/ T4 w 1485"/>
              <a:gd name="T6" fmla="+- 0 14325 14263"/>
              <a:gd name="T7" fmla="*/ 14325 h 157"/>
              <a:gd name="T8" fmla="+- 0 16072 16022"/>
              <a:gd name="T9" fmla="*/ T8 w 1485"/>
              <a:gd name="T10" fmla="+- 0 14341 14263"/>
              <a:gd name="T11" fmla="*/ 14341 h 157"/>
              <a:gd name="T12" fmla="+- 0 16178 16022"/>
              <a:gd name="T13" fmla="*/ T12 w 1485"/>
              <a:gd name="T14" fmla="+- 0 14341 14263"/>
              <a:gd name="T15" fmla="*/ 14341 h 157"/>
              <a:gd name="T16" fmla="+- 0 16526 16022"/>
              <a:gd name="T17" fmla="*/ T16 w 1485"/>
              <a:gd name="T18" fmla="+- 0 14341 14263"/>
              <a:gd name="T19" fmla="*/ 14341 h 157"/>
              <a:gd name="T20" fmla="+- 0 16993 16022"/>
              <a:gd name="T21" fmla="*/ T20 w 1485"/>
              <a:gd name="T22" fmla="+- 0 14408 14263"/>
              <a:gd name="T23" fmla="*/ 14408 h 157"/>
              <a:gd name="T24" fmla="+- 0 17311 16022"/>
              <a:gd name="T25" fmla="*/ T24 w 1485"/>
              <a:gd name="T26" fmla="+- 0 14302 14263"/>
              <a:gd name="T27" fmla="*/ 14302 h 157"/>
              <a:gd name="T28" fmla="+- 0 17391 16022"/>
              <a:gd name="T29" fmla="*/ T28 w 1485"/>
              <a:gd name="T30" fmla="+- 0 14275 14263"/>
              <a:gd name="T31" fmla="*/ 14275 h 157"/>
              <a:gd name="T32" fmla="+- 0 17478 16022"/>
              <a:gd name="T33" fmla="*/ T32 w 1485"/>
              <a:gd name="T34" fmla="+- 0 14346 14263"/>
              <a:gd name="T35" fmla="*/ 14346 h 157"/>
              <a:gd name="T36" fmla="+- 0 17506 16022"/>
              <a:gd name="T37" fmla="*/ T36 w 1485"/>
              <a:gd name="T38" fmla="+- 0 14263 14263"/>
              <a:gd name="T39" fmla="*/ 14263 h 1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1485" h="157" extrusionOk="0">
                <a:moveTo>
                  <a:pt x="0" y="156"/>
                </a:moveTo>
                <a:cubicBezTo>
                  <a:pt x="63" y="62"/>
                  <a:pt x="50" y="78"/>
                  <a:pt x="156" y="78"/>
                </a:cubicBezTo>
                <a:cubicBezTo>
                  <a:pt x="504" y="78"/>
                  <a:pt x="971" y="145"/>
                  <a:pt x="1289" y="39"/>
                </a:cubicBezTo>
                <a:cubicBezTo>
                  <a:pt x="1369" y="12"/>
                  <a:pt x="1456" y="83"/>
                  <a:pt x="1484" y="0"/>
                </a:cubicBezTo>
              </a:path>
            </a:pathLst>
          </a:custGeom>
          <a:noFill/>
          <a:ln w="127000" cap="sq">
            <a:solidFill>
              <a:srgbClr val="A5A5A5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62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80100" y="5402263"/>
            <a:ext cx="184150" cy="14287"/>
          </a:xfrm>
          <a:custGeom>
            <a:avLst/>
            <a:gdLst>
              <a:gd name="T0" fmla="+- 0 16334 16334"/>
              <a:gd name="T1" fmla="*/ T0 w 509"/>
              <a:gd name="T2" fmla="+- 0 15045 15006"/>
              <a:gd name="T3" fmla="*/ 15045 h 40"/>
              <a:gd name="T4" fmla="+- 0 16455 16334"/>
              <a:gd name="T5" fmla="*/ T4 w 509"/>
              <a:gd name="T6" fmla="+- 0 15045 15006"/>
              <a:gd name="T7" fmla="*/ 15045 h 40"/>
              <a:gd name="T8" fmla="+- 0 16545 16334"/>
              <a:gd name="T9" fmla="*/ T8 w 509"/>
              <a:gd name="T10" fmla="+- 0 15040 15006"/>
              <a:gd name="T11" fmla="*/ 15040 h 40"/>
              <a:gd name="T12" fmla="+- 0 16647 16334"/>
              <a:gd name="T13" fmla="*/ T12 w 509"/>
              <a:gd name="T14" fmla="+- 0 15006 15006"/>
              <a:gd name="T15" fmla="*/ 15006 h 40"/>
              <a:gd name="T16" fmla="+- 0 16699 16334"/>
              <a:gd name="T17" fmla="*/ T16 w 509"/>
              <a:gd name="T18" fmla="+- 0 14989 15006"/>
              <a:gd name="T19" fmla="*/ 14989 h 40"/>
              <a:gd name="T20" fmla="+- 0 16787 16334"/>
              <a:gd name="T21" fmla="*/ T20 w 509"/>
              <a:gd name="T22" fmla="+- 0 15006 15006"/>
              <a:gd name="T23" fmla="*/ 15006 h 40"/>
              <a:gd name="T24" fmla="+- 0 16842 16334"/>
              <a:gd name="T25" fmla="*/ T24 w 509"/>
              <a:gd name="T26" fmla="+- 0 15006 15006"/>
              <a:gd name="T27" fmla="*/ 15006 h 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509" h="40" extrusionOk="0">
                <a:moveTo>
                  <a:pt x="0" y="39"/>
                </a:moveTo>
                <a:cubicBezTo>
                  <a:pt x="121" y="39"/>
                  <a:pt x="211" y="34"/>
                  <a:pt x="313" y="0"/>
                </a:cubicBezTo>
                <a:cubicBezTo>
                  <a:pt x="365" y="-17"/>
                  <a:pt x="453" y="0"/>
                  <a:pt x="508" y="0"/>
                </a:cubicBezTo>
              </a:path>
            </a:pathLst>
          </a:custGeom>
          <a:noFill/>
          <a:ln w="127000" cap="sq">
            <a:solidFill>
              <a:srgbClr val="A5A5A5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63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80100" y="5500688"/>
            <a:ext cx="211138" cy="28575"/>
          </a:xfrm>
          <a:custGeom>
            <a:avLst/>
            <a:gdLst>
              <a:gd name="T0" fmla="+- 0 16334 16334"/>
              <a:gd name="T1" fmla="*/ T0 w 587"/>
              <a:gd name="T2" fmla="+- 0 15357 15279"/>
              <a:gd name="T3" fmla="*/ 15357 h 79"/>
              <a:gd name="T4" fmla="+- 0 16423 16334"/>
              <a:gd name="T5" fmla="*/ T4 w 587"/>
              <a:gd name="T6" fmla="+- 0 15357 15279"/>
              <a:gd name="T7" fmla="*/ 15357 h 79"/>
              <a:gd name="T8" fmla="+- 0 16457 16334"/>
              <a:gd name="T9" fmla="*/ T8 w 587"/>
              <a:gd name="T10" fmla="+- 0 15342 15279"/>
              <a:gd name="T11" fmla="*/ 15342 h 79"/>
              <a:gd name="T12" fmla="+- 0 16530 16334"/>
              <a:gd name="T13" fmla="*/ T12 w 587"/>
              <a:gd name="T14" fmla="+- 0 15318 15279"/>
              <a:gd name="T15" fmla="*/ 15318 h 79"/>
              <a:gd name="T16" fmla="+- 0 16627 16334"/>
              <a:gd name="T17" fmla="*/ T16 w 587"/>
              <a:gd name="T18" fmla="+- 0 15286 15279"/>
              <a:gd name="T19" fmla="*/ 15286 h 79"/>
              <a:gd name="T20" fmla="+- 0 16749 16334"/>
              <a:gd name="T21" fmla="*/ T20 w 587"/>
              <a:gd name="T22" fmla="+- 0 15310 15279"/>
              <a:gd name="T23" fmla="*/ 15310 h 79"/>
              <a:gd name="T24" fmla="+- 0 16842 16334"/>
              <a:gd name="T25" fmla="*/ T24 w 587"/>
              <a:gd name="T26" fmla="+- 0 15279 15279"/>
              <a:gd name="T27" fmla="*/ 15279 h 79"/>
              <a:gd name="T28" fmla="+- 0 16881 16334"/>
              <a:gd name="T29" fmla="*/ T28 w 587"/>
              <a:gd name="T30" fmla="+- 0 15279 15279"/>
              <a:gd name="T31" fmla="*/ 15279 h 79"/>
              <a:gd name="T32" fmla="+- 0 16894 16334"/>
              <a:gd name="T33" fmla="*/ T32 w 587"/>
              <a:gd name="T34" fmla="+- 0 15279 15279"/>
              <a:gd name="T35" fmla="*/ 15279 h 79"/>
              <a:gd name="T36" fmla="+- 0 16920 16334"/>
              <a:gd name="T37" fmla="*/ T36 w 587"/>
              <a:gd name="T38" fmla="+- 0 15279 15279"/>
              <a:gd name="T39" fmla="*/ 15279 h 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587" h="79" extrusionOk="0">
                <a:moveTo>
                  <a:pt x="0" y="78"/>
                </a:moveTo>
                <a:cubicBezTo>
                  <a:pt x="89" y="78"/>
                  <a:pt x="123" y="63"/>
                  <a:pt x="196" y="39"/>
                </a:cubicBezTo>
                <a:cubicBezTo>
                  <a:pt x="293" y="7"/>
                  <a:pt x="415" y="31"/>
                  <a:pt x="508" y="0"/>
                </a:cubicBezTo>
                <a:cubicBezTo>
                  <a:pt x="547" y="0"/>
                  <a:pt x="560" y="0"/>
                  <a:pt x="586" y="0"/>
                </a:cubicBezTo>
              </a:path>
            </a:pathLst>
          </a:custGeom>
          <a:noFill/>
          <a:ln w="127000" cap="sq">
            <a:solidFill>
              <a:srgbClr val="A5A5A5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6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94388" y="5738813"/>
            <a:ext cx="379412" cy="71437"/>
          </a:xfrm>
          <a:custGeom>
            <a:avLst/>
            <a:gdLst>
              <a:gd name="T0" fmla="+- 0 16373 16373"/>
              <a:gd name="T1" fmla="*/ T0 w 1056"/>
              <a:gd name="T2" fmla="+- 0 16139 15943"/>
              <a:gd name="T3" fmla="*/ 16139 h 197"/>
              <a:gd name="T4" fmla="+- 0 16386 16373"/>
              <a:gd name="T5" fmla="*/ T4 w 1056"/>
              <a:gd name="T6" fmla="+- 0 16139 15943"/>
              <a:gd name="T7" fmla="*/ 16139 h 197"/>
              <a:gd name="T8" fmla="+- 0 16399 16373"/>
              <a:gd name="T9" fmla="*/ T8 w 1056"/>
              <a:gd name="T10" fmla="+- 0 16139 15943"/>
              <a:gd name="T11" fmla="*/ 16139 h 197"/>
              <a:gd name="T12" fmla="+- 0 16412 16373"/>
              <a:gd name="T13" fmla="*/ T12 w 1056"/>
              <a:gd name="T14" fmla="+- 0 16139 15943"/>
              <a:gd name="T15" fmla="*/ 16139 h 197"/>
              <a:gd name="T16" fmla="+- 0 16441 16373"/>
              <a:gd name="T17" fmla="*/ T16 w 1056"/>
              <a:gd name="T18" fmla="+- 0 16051 15943"/>
              <a:gd name="T19" fmla="*/ 16051 h 197"/>
              <a:gd name="T20" fmla="+- 0 16523 16373"/>
              <a:gd name="T21" fmla="*/ T20 w 1056"/>
              <a:gd name="T22" fmla="+- 0 16133 15943"/>
              <a:gd name="T23" fmla="*/ 16133 h 197"/>
              <a:gd name="T24" fmla="+- 0 16608 16373"/>
              <a:gd name="T25" fmla="*/ T24 w 1056"/>
              <a:gd name="T26" fmla="+- 0 16100 15943"/>
              <a:gd name="T27" fmla="*/ 16100 h 197"/>
              <a:gd name="T28" fmla="+- 0 16681 16373"/>
              <a:gd name="T29" fmla="*/ T28 w 1056"/>
              <a:gd name="T30" fmla="+- 0 16072 15943"/>
              <a:gd name="T31" fmla="*/ 16072 h 197"/>
              <a:gd name="T32" fmla="+- 0 16710 16373"/>
              <a:gd name="T33" fmla="*/ T32 w 1056"/>
              <a:gd name="T34" fmla="+- 0 16061 15943"/>
              <a:gd name="T35" fmla="*/ 16061 h 197"/>
              <a:gd name="T36" fmla="+- 0 16803 16373"/>
              <a:gd name="T37" fmla="*/ T36 w 1056"/>
              <a:gd name="T38" fmla="+- 0 16061 15943"/>
              <a:gd name="T39" fmla="*/ 16061 h 197"/>
              <a:gd name="T40" fmla="+- 0 16884 16373"/>
              <a:gd name="T41" fmla="*/ T40 w 1056"/>
              <a:gd name="T42" fmla="+- 0 16061 15943"/>
              <a:gd name="T43" fmla="*/ 16061 h 197"/>
              <a:gd name="T44" fmla="+- 0 16933 16373"/>
              <a:gd name="T45" fmla="*/ T44 w 1056"/>
              <a:gd name="T46" fmla="+- 0 16041 15943"/>
              <a:gd name="T47" fmla="*/ 16041 h 197"/>
              <a:gd name="T48" fmla="+- 0 16998 16373"/>
              <a:gd name="T49" fmla="*/ T48 w 1056"/>
              <a:gd name="T50" fmla="+- 0 16022 15943"/>
              <a:gd name="T51" fmla="*/ 16022 h 197"/>
              <a:gd name="T52" fmla="+- 0 17112 16373"/>
              <a:gd name="T53" fmla="*/ T52 w 1056"/>
              <a:gd name="T54" fmla="+- 0 15988 15943"/>
              <a:gd name="T55" fmla="*/ 15988 h 197"/>
              <a:gd name="T56" fmla="+- 0 17207 16373"/>
              <a:gd name="T57" fmla="*/ T56 w 1056"/>
              <a:gd name="T58" fmla="+- 0 16042 15943"/>
              <a:gd name="T59" fmla="*/ 16042 h 197"/>
              <a:gd name="T60" fmla="+- 0 17311 16373"/>
              <a:gd name="T61" fmla="*/ T60 w 1056"/>
              <a:gd name="T62" fmla="+- 0 15982 15943"/>
              <a:gd name="T63" fmla="*/ 15982 h 197"/>
              <a:gd name="T64" fmla="+- 0 17375 16373"/>
              <a:gd name="T65" fmla="*/ T64 w 1056"/>
              <a:gd name="T66" fmla="+- 0 15950 15943"/>
              <a:gd name="T67" fmla="*/ 15950 h 197"/>
              <a:gd name="T68" fmla="+- 0 17385 16373"/>
              <a:gd name="T69" fmla="*/ T68 w 1056"/>
              <a:gd name="T70" fmla="+- 0 15937 15943"/>
              <a:gd name="T71" fmla="*/ 15937 h 197"/>
              <a:gd name="T72" fmla="+- 0 17428 16373"/>
              <a:gd name="T73" fmla="*/ T72 w 1056"/>
              <a:gd name="T74" fmla="+- 0 15943 15943"/>
              <a:gd name="T75" fmla="*/ 15943 h 1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1056" h="197" extrusionOk="0">
                <a:moveTo>
                  <a:pt x="0" y="196"/>
                </a:moveTo>
                <a:cubicBezTo>
                  <a:pt x="13" y="196"/>
                  <a:pt x="26" y="196"/>
                  <a:pt x="39" y="196"/>
                </a:cubicBezTo>
                <a:cubicBezTo>
                  <a:pt x="68" y="108"/>
                  <a:pt x="150" y="190"/>
                  <a:pt x="235" y="157"/>
                </a:cubicBezTo>
                <a:cubicBezTo>
                  <a:pt x="308" y="129"/>
                  <a:pt x="337" y="118"/>
                  <a:pt x="430" y="118"/>
                </a:cubicBezTo>
                <a:cubicBezTo>
                  <a:pt x="511" y="118"/>
                  <a:pt x="560" y="98"/>
                  <a:pt x="625" y="79"/>
                </a:cubicBezTo>
                <a:cubicBezTo>
                  <a:pt x="739" y="45"/>
                  <a:pt x="834" y="99"/>
                  <a:pt x="938" y="39"/>
                </a:cubicBezTo>
                <a:cubicBezTo>
                  <a:pt x="1002" y="7"/>
                  <a:pt x="1012" y="-6"/>
                  <a:pt x="1055" y="0"/>
                </a:cubicBezTo>
              </a:path>
            </a:pathLst>
          </a:custGeom>
          <a:noFill/>
          <a:ln w="127000" cap="sq">
            <a:solidFill>
              <a:srgbClr val="A5A5A5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66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24538" y="3686175"/>
            <a:ext cx="506412" cy="238125"/>
          </a:xfrm>
          <a:custGeom>
            <a:avLst/>
            <a:gdLst>
              <a:gd name="T0" fmla="+- 0 16178 16178"/>
              <a:gd name="T1" fmla="*/ T0 w 1408"/>
              <a:gd name="T2" fmla="+- 0 10277 10238"/>
              <a:gd name="T3" fmla="*/ 10277 h 665"/>
              <a:gd name="T4" fmla="+- 0 16217 16178"/>
              <a:gd name="T5" fmla="*/ T4 w 1408"/>
              <a:gd name="T6" fmla="+- 0 10277 10238"/>
              <a:gd name="T7" fmla="*/ 10277 h 665"/>
              <a:gd name="T8" fmla="+- 0 16373 16178"/>
              <a:gd name="T9" fmla="*/ T8 w 1408"/>
              <a:gd name="T10" fmla="+- 0 10238 10238"/>
              <a:gd name="T11" fmla="*/ 10238 h 665"/>
              <a:gd name="T12" fmla="+- 0 17155 16178"/>
              <a:gd name="T13" fmla="*/ T12 w 1408"/>
              <a:gd name="T14" fmla="+- 0 10277 10238"/>
              <a:gd name="T15" fmla="*/ 10277 h 665"/>
              <a:gd name="T16" fmla="+- 0 17311 16178"/>
              <a:gd name="T17" fmla="*/ T16 w 1408"/>
              <a:gd name="T18" fmla="+- 0 10277 10238"/>
              <a:gd name="T19" fmla="*/ 10277 h 665"/>
              <a:gd name="T20" fmla="+- 0 17428 16178"/>
              <a:gd name="T21" fmla="*/ T20 w 1408"/>
              <a:gd name="T22" fmla="+- 0 10316 10238"/>
              <a:gd name="T23" fmla="*/ 10316 h 665"/>
              <a:gd name="T24" fmla="+- 0 17585 16178"/>
              <a:gd name="T25" fmla="*/ T24 w 1408"/>
              <a:gd name="T26" fmla="+- 0 10316 10238"/>
              <a:gd name="T27" fmla="*/ 10316 h 665"/>
              <a:gd name="T28" fmla="+- 0 16334 16178"/>
              <a:gd name="T29" fmla="*/ T28 w 1408"/>
              <a:gd name="T30" fmla="+- 0 10902 10238"/>
              <a:gd name="T31" fmla="*/ 10902 h 665"/>
              <a:gd name="T32" fmla="+- 0 16764 16178"/>
              <a:gd name="T33" fmla="*/ T32 w 1408"/>
              <a:gd name="T34" fmla="+- 0 10902 10238"/>
              <a:gd name="T35" fmla="*/ 10902 h 6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408" h="665" extrusionOk="0">
                <a:moveTo>
                  <a:pt x="0" y="39"/>
                </a:moveTo>
                <a:cubicBezTo>
                  <a:pt x="13" y="39"/>
                  <a:pt x="26" y="39"/>
                  <a:pt x="39" y="39"/>
                </a:cubicBezTo>
                <a:cubicBezTo>
                  <a:pt x="74" y="-14"/>
                  <a:pt x="116" y="0"/>
                  <a:pt x="195" y="0"/>
                </a:cubicBezTo>
                <a:cubicBezTo>
                  <a:pt x="450" y="0"/>
                  <a:pt x="750" y="-37"/>
                  <a:pt x="977" y="39"/>
                </a:cubicBezTo>
                <a:cubicBezTo>
                  <a:pt x="1011" y="50"/>
                  <a:pt x="1103" y="39"/>
                  <a:pt x="1133" y="39"/>
                </a:cubicBezTo>
                <a:cubicBezTo>
                  <a:pt x="1153" y="98"/>
                  <a:pt x="1180" y="78"/>
                  <a:pt x="1250" y="78"/>
                </a:cubicBezTo>
                <a:cubicBezTo>
                  <a:pt x="1302" y="78"/>
                  <a:pt x="1355" y="78"/>
                  <a:pt x="1407" y="78"/>
                </a:cubicBezTo>
              </a:path>
              <a:path w="1408" h="665" extrusionOk="0">
                <a:moveTo>
                  <a:pt x="156" y="664"/>
                </a:moveTo>
                <a:cubicBezTo>
                  <a:pt x="299" y="664"/>
                  <a:pt x="443" y="664"/>
                  <a:pt x="586" y="664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67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65813" y="4094163"/>
            <a:ext cx="450850" cy="69850"/>
          </a:xfrm>
          <a:custGeom>
            <a:avLst/>
            <a:gdLst>
              <a:gd name="T0" fmla="+- 0 16295 16295"/>
              <a:gd name="T1" fmla="*/ T0 w 1252"/>
              <a:gd name="T2" fmla="+- 0 11567 11371"/>
              <a:gd name="T3" fmla="*/ 11567 h 197"/>
              <a:gd name="T4" fmla="+- 0 16398 16295"/>
              <a:gd name="T5" fmla="*/ T4 w 1252"/>
              <a:gd name="T6" fmla="+- 0 11567 11371"/>
              <a:gd name="T7" fmla="*/ 11567 h 197"/>
              <a:gd name="T8" fmla="+- 0 16409 16295"/>
              <a:gd name="T9" fmla="*/ T8 w 1252"/>
              <a:gd name="T10" fmla="+- 0 11554 11371"/>
              <a:gd name="T11" fmla="*/ 11554 h 197"/>
              <a:gd name="T12" fmla="+- 0 16490 16295"/>
              <a:gd name="T13" fmla="*/ T12 w 1252"/>
              <a:gd name="T14" fmla="+- 0 11528 11371"/>
              <a:gd name="T15" fmla="*/ 11528 h 197"/>
              <a:gd name="T16" fmla="+- 0 16548 16295"/>
              <a:gd name="T17" fmla="*/ T16 w 1252"/>
              <a:gd name="T18" fmla="+- 0 11509 11371"/>
              <a:gd name="T19" fmla="*/ 11509 h 197"/>
              <a:gd name="T20" fmla="+- 0 16579 16295"/>
              <a:gd name="T21" fmla="*/ T20 w 1252"/>
              <a:gd name="T22" fmla="+- 0 11489 11371"/>
              <a:gd name="T23" fmla="*/ 11489 h 197"/>
              <a:gd name="T24" fmla="+- 0 16647 16295"/>
              <a:gd name="T25" fmla="*/ T24 w 1252"/>
              <a:gd name="T26" fmla="+- 0 11489 11371"/>
              <a:gd name="T27" fmla="*/ 11489 h 197"/>
              <a:gd name="T28" fmla="+- 0 16766 16295"/>
              <a:gd name="T29" fmla="*/ T28 w 1252"/>
              <a:gd name="T30" fmla="+- 0 11489 11371"/>
              <a:gd name="T31" fmla="*/ 11489 h 197"/>
              <a:gd name="T32" fmla="+- 0 16860 16295"/>
              <a:gd name="T33" fmla="*/ T32 w 1252"/>
              <a:gd name="T34" fmla="+- 0 11483 11371"/>
              <a:gd name="T35" fmla="*/ 11483 h 197"/>
              <a:gd name="T36" fmla="+- 0 16959 16295"/>
              <a:gd name="T37" fmla="*/ T36 w 1252"/>
              <a:gd name="T38" fmla="+- 0 11450 11371"/>
              <a:gd name="T39" fmla="*/ 11450 h 197"/>
              <a:gd name="T40" fmla="+- 0 17023 16295"/>
              <a:gd name="T41" fmla="*/ T40 w 1252"/>
              <a:gd name="T42" fmla="+- 0 11429 11371"/>
              <a:gd name="T43" fmla="*/ 11429 h 197"/>
              <a:gd name="T44" fmla="+- 0 17096 16295"/>
              <a:gd name="T45" fmla="*/ T44 w 1252"/>
              <a:gd name="T46" fmla="+- 0 11430 11371"/>
              <a:gd name="T47" fmla="*/ 11430 h 197"/>
              <a:gd name="T48" fmla="+- 0 17155 16295"/>
              <a:gd name="T49" fmla="*/ T48 w 1252"/>
              <a:gd name="T50" fmla="+- 0 11410 11371"/>
              <a:gd name="T51" fmla="*/ 11410 h 197"/>
              <a:gd name="T52" fmla="+- 0 17236 16295"/>
              <a:gd name="T53" fmla="*/ T52 w 1252"/>
              <a:gd name="T54" fmla="+- 0 11382 11371"/>
              <a:gd name="T55" fmla="*/ 11382 h 197"/>
              <a:gd name="T56" fmla="+- 0 17291 16295"/>
              <a:gd name="T57" fmla="*/ T56 w 1252"/>
              <a:gd name="T58" fmla="+- 0 11371 11371"/>
              <a:gd name="T59" fmla="*/ 11371 h 197"/>
              <a:gd name="T60" fmla="+- 0 17389 16295"/>
              <a:gd name="T61" fmla="*/ T60 w 1252"/>
              <a:gd name="T62" fmla="+- 0 11371 11371"/>
              <a:gd name="T63" fmla="*/ 11371 h 197"/>
              <a:gd name="T64" fmla="+- 0 17441 16295"/>
              <a:gd name="T65" fmla="*/ T64 w 1252"/>
              <a:gd name="T66" fmla="+- 0 11371 11371"/>
              <a:gd name="T67" fmla="*/ 11371 h 197"/>
              <a:gd name="T68" fmla="+- 0 17494 16295"/>
              <a:gd name="T69" fmla="*/ T68 w 1252"/>
              <a:gd name="T70" fmla="+- 0 11371 11371"/>
              <a:gd name="T71" fmla="*/ 11371 h 197"/>
              <a:gd name="T72" fmla="+- 0 17546 16295"/>
              <a:gd name="T73" fmla="*/ T72 w 1252"/>
              <a:gd name="T74" fmla="+- 0 11371 11371"/>
              <a:gd name="T75" fmla="*/ 11371 h 197"/>
              <a:gd name="T76" fmla="+- 0 17494 16295"/>
              <a:gd name="T77" fmla="*/ T76 w 1252"/>
              <a:gd name="T78" fmla="+- 0 11410 11371"/>
              <a:gd name="T79" fmla="*/ 11410 h 197"/>
              <a:gd name="T80" fmla="+- 0 17475 16295"/>
              <a:gd name="T81" fmla="*/ T80 w 1252"/>
              <a:gd name="T82" fmla="+- 0 11444 11371"/>
              <a:gd name="T83" fmla="*/ 11444 h 197"/>
              <a:gd name="T84" fmla="+- 0 17428 16295"/>
              <a:gd name="T85" fmla="*/ T84 w 1252"/>
              <a:gd name="T86" fmla="+- 0 11450 11371"/>
              <a:gd name="T87" fmla="*/ 11450 h 197"/>
              <a:gd name="T88" fmla="+- 0 17349 16295"/>
              <a:gd name="T89" fmla="*/ T88 w 1252"/>
              <a:gd name="T90" fmla="+- 0 11460 11371"/>
              <a:gd name="T91" fmla="*/ 11460 h 197"/>
              <a:gd name="T92" fmla="+- 0 17367 16295"/>
              <a:gd name="T93" fmla="*/ T92 w 1252"/>
              <a:gd name="T94" fmla="+- 0 11463 11371"/>
              <a:gd name="T95" fmla="*/ 11463 h 197"/>
              <a:gd name="T96" fmla="+- 0 17311 16295"/>
              <a:gd name="T97" fmla="*/ T96 w 1252"/>
              <a:gd name="T98" fmla="+- 0 11489 11371"/>
              <a:gd name="T99" fmla="*/ 11489 h 197"/>
              <a:gd name="T100" fmla="+- 0 17208 16295"/>
              <a:gd name="T101" fmla="*/ T100 w 1252"/>
              <a:gd name="T102" fmla="+- 0 11537 11371"/>
              <a:gd name="T103" fmla="*/ 11537 h 197"/>
              <a:gd name="T104" fmla="+- 0 17259 16295"/>
              <a:gd name="T105" fmla="*/ T104 w 1252"/>
              <a:gd name="T106" fmla="+- 0 11567 11371"/>
              <a:gd name="T107" fmla="*/ 11567 h 197"/>
              <a:gd name="T108" fmla="+- 0 17155 16295"/>
              <a:gd name="T109" fmla="*/ T108 w 1252"/>
              <a:gd name="T110" fmla="+- 0 11567 11371"/>
              <a:gd name="T111" fmla="*/ 11567 h 197"/>
              <a:gd name="T112" fmla="+- 0 17059 16295"/>
              <a:gd name="T113" fmla="*/ T112 w 1252"/>
              <a:gd name="T114" fmla="+- 0 11567 11371"/>
              <a:gd name="T115" fmla="*/ 11567 h 197"/>
              <a:gd name="T116" fmla="+- 0 17005 16295"/>
              <a:gd name="T117" fmla="*/ T116 w 1252"/>
              <a:gd name="T118" fmla="+- 0 11551 11371"/>
              <a:gd name="T119" fmla="*/ 11551 h 197"/>
              <a:gd name="T120" fmla="+- 0 16959 16295"/>
              <a:gd name="T121" fmla="*/ T120 w 1252"/>
              <a:gd name="T122" fmla="+- 0 11528 11371"/>
              <a:gd name="T123" fmla="*/ 11528 h 197"/>
              <a:gd name="T124" fmla="+- 0 16909 16295"/>
              <a:gd name="T125" fmla="*/ T124 w 1252"/>
              <a:gd name="T126" fmla="+- 0 11503 11371"/>
              <a:gd name="T127" fmla="*/ 11503 h 197"/>
              <a:gd name="T128" fmla="+- 0 16865 16295"/>
              <a:gd name="T129" fmla="*/ T128 w 1252"/>
              <a:gd name="T130" fmla="+- 0 11489 11371"/>
              <a:gd name="T131" fmla="*/ 11489 h 197"/>
              <a:gd name="T132" fmla="+- 0 16803 16295"/>
              <a:gd name="T133" fmla="*/ T132 w 1252"/>
              <a:gd name="T134" fmla="+- 0 11489 11371"/>
              <a:gd name="T135" fmla="*/ 11489 h 197"/>
              <a:gd name="T136" fmla="+- 0 16707 16295"/>
              <a:gd name="T137" fmla="*/ T136 w 1252"/>
              <a:gd name="T138" fmla="+- 0 11489 11371"/>
              <a:gd name="T139" fmla="*/ 11489 h 197"/>
              <a:gd name="T140" fmla="+- 0 16438 16295"/>
              <a:gd name="T141" fmla="*/ T140 w 1252"/>
              <a:gd name="T142" fmla="+- 0 11527 11371"/>
              <a:gd name="T143" fmla="*/ 11527 h 197"/>
              <a:gd name="T144" fmla="+- 0 16412 16295"/>
              <a:gd name="T145" fmla="*/ T144 w 1252"/>
              <a:gd name="T146" fmla="+- 0 11450 11371"/>
              <a:gd name="T147" fmla="*/ 11450 h 1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1252" h="197" extrusionOk="0">
                <a:moveTo>
                  <a:pt x="0" y="196"/>
                </a:moveTo>
                <a:cubicBezTo>
                  <a:pt x="103" y="196"/>
                  <a:pt x="114" y="183"/>
                  <a:pt x="195" y="157"/>
                </a:cubicBezTo>
                <a:cubicBezTo>
                  <a:pt x="253" y="138"/>
                  <a:pt x="284" y="118"/>
                  <a:pt x="352" y="118"/>
                </a:cubicBezTo>
                <a:cubicBezTo>
                  <a:pt x="471" y="118"/>
                  <a:pt x="565" y="112"/>
                  <a:pt x="664" y="79"/>
                </a:cubicBezTo>
                <a:cubicBezTo>
                  <a:pt x="728" y="58"/>
                  <a:pt x="801" y="59"/>
                  <a:pt x="860" y="39"/>
                </a:cubicBezTo>
                <a:cubicBezTo>
                  <a:pt x="941" y="11"/>
                  <a:pt x="996" y="0"/>
                  <a:pt x="1094" y="0"/>
                </a:cubicBezTo>
                <a:cubicBezTo>
                  <a:pt x="1146" y="0"/>
                  <a:pt x="1199" y="0"/>
                  <a:pt x="1251" y="0"/>
                </a:cubicBezTo>
                <a:cubicBezTo>
                  <a:pt x="1199" y="39"/>
                  <a:pt x="1180" y="73"/>
                  <a:pt x="1133" y="79"/>
                </a:cubicBezTo>
                <a:cubicBezTo>
                  <a:pt x="1054" y="89"/>
                  <a:pt x="1072" y="92"/>
                  <a:pt x="1016" y="118"/>
                </a:cubicBezTo>
                <a:cubicBezTo>
                  <a:pt x="913" y="166"/>
                  <a:pt x="964" y="196"/>
                  <a:pt x="860" y="196"/>
                </a:cubicBezTo>
                <a:cubicBezTo>
                  <a:pt x="764" y="196"/>
                  <a:pt x="710" y="180"/>
                  <a:pt x="664" y="157"/>
                </a:cubicBezTo>
                <a:cubicBezTo>
                  <a:pt x="614" y="132"/>
                  <a:pt x="570" y="118"/>
                  <a:pt x="508" y="118"/>
                </a:cubicBezTo>
                <a:cubicBezTo>
                  <a:pt x="412" y="118"/>
                  <a:pt x="143" y="156"/>
                  <a:pt x="117" y="79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68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80100" y="4319588"/>
            <a:ext cx="393700" cy="14287"/>
          </a:xfrm>
          <a:custGeom>
            <a:avLst/>
            <a:gdLst>
              <a:gd name="T0" fmla="+- 0 16334 16334"/>
              <a:gd name="T1" fmla="*/ T0 w 1095"/>
              <a:gd name="T2" fmla="+- 0 12036 11997"/>
              <a:gd name="T3" fmla="*/ 12036 h 40"/>
              <a:gd name="T4" fmla="+- 0 16645 16334"/>
              <a:gd name="T5" fmla="*/ T4 w 1095"/>
              <a:gd name="T6" fmla="+- 0 12036 11997"/>
              <a:gd name="T7" fmla="*/ 12036 h 40"/>
              <a:gd name="T8" fmla="+- 0 17031 16334"/>
              <a:gd name="T9" fmla="*/ T8 w 1095"/>
              <a:gd name="T10" fmla="+- 0 12090 11997"/>
              <a:gd name="T11" fmla="*/ 12090 h 40"/>
              <a:gd name="T12" fmla="+- 0 17311 16334"/>
              <a:gd name="T13" fmla="*/ T12 w 1095"/>
              <a:gd name="T14" fmla="+- 0 11997 11997"/>
              <a:gd name="T15" fmla="*/ 11997 h 40"/>
              <a:gd name="T16" fmla="+- 0 17341 16334"/>
              <a:gd name="T17" fmla="*/ T16 w 1095"/>
              <a:gd name="T18" fmla="+- 0 11987 11997"/>
              <a:gd name="T19" fmla="*/ 11987 h 40"/>
              <a:gd name="T20" fmla="+- 0 17396 16334"/>
              <a:gd name="T21" fmla="*/ T20 w 1095"/>
              <a:gd name="T22" fmla="+- 0 11997 11997"/>
              <a:gd name="T23" fmla="*/ 11997 h 40"/>
              <a:gd name="T24" fmla="+- 0 17428 16334"/>
              <a:gd name="T25" fmla="*/ T24 w 1095"/>
              <a:gd name="T26" fmla="+- 0 11997 11997"/>
              <a:gd name="T27" fmla="*/ 11997 h 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1095" h="40" extrusionOk="0">
                <a:moveTo>
                  <a:pt x="0" y="39"/>
                </a:moveTo>
                <a:cubicBezTo>
                  <a:pt x="311" y="39"/>
                  <a:pt x="697" y="93"/>
                  <a:pt x="977" y="0"/>
                </a:cubicBezTo>
                <a:cubicBezTo>
                  <a:pt x="1007" y="-10"/>
                  <a:pt x="1062" y="0"/>
                  <a:pt x="1094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69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38825" y="4699000"/>
            <a:ext cx="422275" cy="84138"/>
          </a:xfrm>
          <a:custGeom>
            <a:avLst/>
            <a:gdLst>
              <a:gd name="T0" fmla="+- 0 16217 16217"/>
              <a:gd name="T1" fmla="*/ T0 w 1173"/>
              <a:gd name="T2" fmla="+- 0 13247 13052"/>
              <a:gd name="T3" fmla="*/ 13247 h 235"/>
              <a:gd name="T4" fmla="+- 0 16289 16217"/>
              <a:gd name="T5" fmla="*/ T4 w 1173"/>
              <a:gd name="T6" fmla="+- 0 13247 13052"/>
              <a:gd name="T7" fmla="*/ 13247 h 235"/>
              <a:gd name="T8" fmla="+- 0 16309 16217"/>
              <a:gd name="T9" fmla="*/ T8 w 1173"/>
              <a:gd name="T10" fmla="+- 0 13215 13052"/>
              <a:gd name="T11" fmla="*/ 13215 h 235"/>
              <a:gd name="T12" fmla="+- 0 16373 16217"/>
              <a:gd name="T13" fmla="*/ T12 w 1173"/>
              <a:gd name="T14" fmla="+- 0 13208 13052"/>
              <a:gd name="T15" fmla="*/ 13208 h 235"/>
              <a:gd name="T16" fmla="+- 0 16437 16217"/>
              <a:gd name="T17" fmla="*/ T16 w 1173"/>
              <a:gd name="T18" fmla="+- 0 13201 13052"/>
              <a:gd name="T19" fmla="*/ 13201 h 235"/>
              <a:gd name="T20" fmla="+- 0 16458 16217"/>
              <a:gd name="T21" fmla="*/ T20 w 1173"/>
              <a:gd name="T22" fmla="+- 0 13169 13052"/>
              <a:gd name="T23" fmla="*/ 13169 h 235"/>
              <a:gd name="T24" fmla="+- 0 16530 16217"/>
              <a:gd name="T25" fmla="*/ T24 w 1173"/>
              <a:gd name="T26" fmla="+- 0 13169 13052"/>
              <a:gd name="T27" fmla="*/ 13169 h 235"/>
              <a:gd name="T28" fmla="+- 0 16592 16217"/>
              <a:gd name="T29" fmla="*/ T28 w 1173"/>
              <a:gd name="T30" fmla="+- 0 13169 13052"/>
              <a:gd name="T31" fmla="*/ 13169 h 235"/>
              <a:gd name="T32" fmla="+- 0 16616 16217"/>
              <a:gd name="T33" fmla="*/ T32 w 1173"/>
              <a:gd name="T34" fmla="+- 0 13130 13052"/>
              <a:gd name="T35" fmla="*/ 13130 h 235"/>
              <a:gd name="T36" fmla="+- 0 16686 16217"/>
              <a:gd name="T37" fmla="*/ T36 w 1173"/>
              <a:gd name="T38" fmla="+- 0 13130 13052"/>
              <a:gd name="T39" fmla="*/ 13130 h 235"/>
              <a:gd name="T40" fmla="+- 0 16756 16217"/>
              <a:gd name="T41" fmla="*/ T40 w 1173"/>
              <a:gd name="T42" fmla="+- 0 13130 13052"/>
              <a:gd name="T43" fmla="*/ 13130 h 235"/>
              <a:gd name="T44" fmla="+- 0 16807 16217"/>
              <a:gd name="T45" fmla="*/ T44 w 1173"/>
              <a:gd name="T46" fmla="+- 0 13091 13052"/>
              <a:gd name="T47" fmla="*/ 13091 h 235"/>
              <a:gd name="T48" fmla="+- 0 16881 16217"/>
              <a:gd name="T49" fmla="*/ T48 w 1173"/>
              <a:gd name="T50" fmla="+- 0 13091 13052"/>
              <a:gd name="T51" fmla="*/ 13091 h 235"/>
              <a:gd name="T52" fmla="+- 0 16991 16217"/>
              <a:gd name="T53" fmla="*/ T52 w 1173"/>
              <a:gd name="T54" fmla="+- 0 13091 13052"/>
              <a:gd name="T55" fmla="*/ 13091 h 235"/>
              <a:gd name="T56" fmla="+- 0 17060 16217"/>
              <a:gd name="T57" fmla="*/ T56 w 1173"/>
              <a:gd name="T58" fmla="+- 0 13080 13052"/>
              <a:gd name="T59" fmla="*/ 13080 h 235"/>
              <a:gd name="T60" fmla="+- 0 17116 16217"/>
              <a:gd name="T61" fmla="*/ T60 w 1173"/>
              <a:gd name="T62" fmla="+- 0 13052 13052"/>
              <a:gd name="T63" fmla="*/ 13052 h 235"/>
              <a:gd name="T64" fmla="+- 0 17177 16217"/>
              <a:gd name="T65" fmla="*/ T64 w 1173"/>
              <a:gd name="T66" fmla="+- 0 13021 13052"/>
              <a:gd name="T67" fmla="*/ 13021 h 235"/>
              <a:gd name="T68" fmla="+- 0 17320 16217"/>
              <a:gd name="T69" fmla="*/ T68 w 1173"/>
              <a:gd name="T70" fmla="+- 0 13052 13052"/>
              <a:gd name="T71" fmla="*/ 13052 h 235"/>
              <a:gd name="T72" fmla="+- 0 17389 16217"/>
              <a:gd name="T73" fmla="*/ T72 w 1173"/>
              <a:gd name="T74" fmla="+- 0 13052 13052"/>
              <a:gd name="T75" fmla="*/ 13052 h 235"/>
              <a:gd name="T76" fmla="+- 0 17316 16217"/>
              <a:gd name="T77" fmla="*/ T76 w 1173"/>
              <a:gd name="T78" fmla="+- 0 13089 13052"/>
              <a:gd name="T79" fmla="*/ 13089 h 235"/>
              <a:gd name="T80" fmla="+- 0 17295 16217"/>
              <a:gd name="T81" fmla="*/ T80 w 1173"/>
              <a:gd name="T82" fmla="+- 0 13174 13052"/>
              <a:gd name="T83" fmla="*/ 13174 h 235"/>
              <a:gd name="T84" fmla="+- 0 17194 16217"/>
              <a:gd name="T85" fmla="*/ T84 w 1173"/>
              <a:gd name="T86" fmla="+- 0 13208 13052"/>
              <a:gd name="T87" fmla="*/ 13208 h 235"/>
              <a:gd name="T88" fmla="+- 0 17136 16217"/>
              <a:gd name="T89" fmla="*/ T88 w 1173"/>
              <a:gd name="T90" fmla="+- 0 13227 13052"/>
              <a:gd name="T91" fmla="*/ 13227 h 235"/>
              <a:gd name="T92" fmla="+- 0 17106 16217"/>
              <a:gd name="T93" fmla="*/ T92 w 1173"/>
              <a:gd name="T94" fmla="+- 0 13247 13052"/>
              <a:gd name="T95" fmla="*/ 13247 h 235"/>
              <a:gd name="T96" fmla="+- 0 17038 16217"/>
              <a:gd name="T97" fmla="*/ T96 w 1173"/>
              <a:gd name="T98" fmla="+- 0 13247 13052"/>
              <a:gd name="T99" fmla="*/ 13247 h 235"/>
              <a:gd name="T100" fmla="+- 0 16964 16217"/>
              <a:gd name="T101" fmla="*/ T100 w 1173"/>
              <a:gd name="T102" fmla="+- 0 13247 13052"/>
              <a:gd name="T103" fmla="*/ 13247 h 235"/>
              <a:gd name="T104" fmla="+- 0 16906 16217"/>
              <a:gd name="T105" fmla="*/ T104 w 1173"/>
              <a:gd name="T106" fmla="+- 0 13275 13052"/>
              <a:gd name="T107" fmla="*/ 13275 h 235"/>
              <a:gd name="T108" fmla="+- 0 16881 16217"/>
              <a:gd name="T109" fmla="*/ T108 w 1173"/>
              <a:gd name="T110" fmla="+- 0 13286 13052"/>
              <a:gd name="T111" fmla="*/ 13286 h 235"/>
              <a:gd name="T112" fmla="+- 0 16781 16217"/>
              <a:gd name="T113" fmla="*/ T112 w 1173"/>
              <a:gd name="T114" fmla="+- 0 13329 13052"/>
              <a:gd name="T115" fmla="*/ 13329 h 235"/>
              <a:gd name="T116" fmla="+- 0 16612 16217"/>
              <a:gd name="T117" fmla="*/ T116 w 1173"/>
              <a:gd name="T118" fmla="+- 0 13274 13052"/>
              <a:gd name="T119" fmla="*/ 13274 h 235"/>
              <a:gd name="T120" fmla="+- 0 16530 16217"/>
              <a:gd name="T121" fmla="*/ T120 w 1173"/>
              <a:gd name="T122" fmla="+- 0 13247 13052"/>
              <a:gd name="T123" fmla="*/ 13247 h 235"/>
              <a:gd name="T124" fmla="+- 0 16462 16217"/>
              <a:gd name="T125" fmla="*/ T124 w 1173"/>
              <a:gd name="T126" fmla="+- 0 13225 13052"/>
              <a:gd name="T127" fmla="*/ 13225 h 235"/>
              <a:gd name="T128" fmla="+- 0 16465 16217"/>
              <a:gd name="T129" fmla="*/ T128 w 1173"/>
              <a:gd name="T130" fmla="+- 0 13226 13052"/>
              <a:gd name="T131" fmla="*/ 13226 h 235"/>
              <a:gd name="T132" fmla="+- 0 16412 16217"/>
              <a:gd name="T133" fmla="*/ T132 w 1173"/>
              <a:gd name="T134" fmla="+- 0 13208 13052"/>
              <a:gd name="T135" fmla="*/ 13208 h 2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1173" h="235" extrusionOk="0">
                <a:moveTo>
                  <a:pt x="0" y="195"/>
                </a:moveTo>
                <a:cubicBezTo>
                  <a:pt x="72" y="195"/>
                  <a:pt x="92" y="163"/>
                  <a:pt x="156" y="156"/>
                </a:cubicBezTo>
                <a:cubicBezTo>
                  <a:pt x="220" y="149"/>
                  <a:pt x="241" y="117"/>
                  <a:pt x="313" y="117"/>
                </a:cubicBezTo>
                <a:cubicBezTo>
                  <a:pt x="375" y="117"/>
                  <a:pt x="399" y="78"/>
                  <a:pt x="469" y="78"/>
                </a:cubicBezTo>
                <a:cubicBezTo>
                  <a:pt x="539" y="78"/>
                  <a:pt x="590" y="39"/>
                  <a:pt x="664" y="39"/>
                </a:cubicBezTo>
                <a:cubicBezTo>
                  <a:pt x="774" y="39"/>
                  <a:pt x="843" y="28"/>
                  <a:pt x="899" y="0"/>
                </a:cubicBezTo>
                <a:cubicBezTo>
                  <a:pt x="960" y="-31"/>
                  <a:pt x="1103" y="0"/>
                  <a:pt x="1172" y="0"/>
                </a:cubicBezTo>
                <a:cubicBezTo>
                  <a:pt x="1099" y="37"/>
                  <a:pt x="1078" y="122"/>
                  <a:pt x="977" y="156"/>
                </a:cubicBezTo>
                <a:cubicBezTo>
                  <a:pt x="919" y="175"/>
                  <a:pt x="889" y="195"/>
                  <a:pt x="821" y="195"/>
                </a:cubicBezTo>
                <a:cubicBezTo>
                  <a:pt x="747" y="195"/>
                  <a:pt x="689" y="223"/>
                  <a:pt x="664" y="234"/>
                </a:cubicBezTo>
                <a:cubicBezTo>
                  <a:pt x="564" y="277"/>
                  <a:pt x="395" y="222"/>
                  <a:pt x="313" y="195"/>
                </a:cubicBezTo>
                <a:cubicBezTo>
                  <a:pt x="245" y="173"/>
                  <a:pt x="248" y="174"/>
                  <a:pt x="195" y="156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70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65813" y="4937125"/>
            <a:ext cx="127000" cy="28575"/>
          </a:xfrm>
          <a:custGeom>
            <a:avLst/>
            <a:gdLst>
              <a:gd name="T0" fmla="+- 0 16295 16295"/>
              <a:gd name="T1" fmla="*/ T0 w 353"/>
              <a:gd name="T2" fmla="+- 0 13794 13716"/>
              <a:gd name="T3" fmla="*/ 13794 h 79"/>
              <a:gd name="T4" fmla="+- 0 16334 16295"/>
              <a:gd name="T5" fmla="*/ T4 w 353"/>
              <a:gd name="T6" fmla="+- 0 13794 13716"/>
              <a:gd name="T7" fmla="*/ 13794 h 79"/>
              <a:gd name="T8" fmla="+- 0 16373 16295"/>
              <a:gd name="T9" fmla="*/ T8 w 353"/>
              <a:gd name="T10" fmla="+- 0 13794 13716"/>
              <a:gd name="T11" fmla="*/ 13794 h 79"/>
              <a:gd name="T12" fmla="+- 0 16412 16295"/>
              <a:gd name="T13" fmla="*/ T12 w 353"/>
              <a:gd name="T14" fmla="+- 0 13794 13716"/>
              <a:gd name="T15" fmla="*/ 13794 h 79"/>
              <a:gd name="T16" fmla="+- 0 16433 16295"/>
              <a:gd name="T17" fmla="*/ T16 w 353"/>
              <a:gd name="T18" fmla="+- 0 13732 13716"/>
              <a:gd name="T19" fmla="*/ 13732 h 79"/>
              <a:gd name="T20" fmla="+- 0 16430 16295"/>
              <a:gd name="T21" fmla="*/ T20 w 353"/>
              <a:gd name="T22" fmla="+- 0 13778 13716"/>
              <a:gd name="T23" fmla="*/ 13778 h 79"/>
              <a:gd name="T24" fmla="+- 0 16451 16295"/>
              <a:gd name="T25" fmla="*/ T24 w 353"/>
              <a:gd name="T26" fmla="+- 0 13716 13716"/>
              <a:gd name="T27" fmla="*/ 13716 h 79"/>
              <a:gd name="T28" fmla="+- 0 16516 16295"/>
              <a:gd name="T29" fmla="*/ T28 w 353"/>
              <a:gd name="T30" fmla="+- 0 13716 13716"/>
              <a:gd name="T31" fmla="*/ 13716 h 79"/>
              <a:gd name="T32" fmla="+- 0 16582 16295"/>
              <a:gd name="T33" fmla="*/ T32 w 353"/>
              <a:gd name="T34" fmla="+- 0 13716 13716"/>
              <a:gd name="T35" fmla="*/ 13716 h 79"/>
              <a:gd name="T36" fmla="+- 0 16647 16295"/>
              <a:gd name="T37" fmla="*/ T36 w 353"/>
              <a:gd name="T38" fmla="+- 0 13716 13716"/>
              <a:gd name="T39" fmla="*/ 13716 h 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353" h="79" extrusionOk="0">
                <a:moveTo>
                  <a:pt x="0" y="78"/>
                </a:moveTo>
                <a:cubicBezTo>
                  <a:pt x="39" y="78"/>
                  <a:pt x="78" y="78"/>
                  <a:pt x="117" y="78"/>
                </a:cubicBezTo>
                <a:cubicBezTo>
                  <a:pt x="138" y="16"/>
                  <a:pt x="135" y="62"/>
                  <a:pt x="156" y="0"/>
                </a:cubicBezTo>
                <a:cubicBezTo>
                  <a:pt x="221" y="0"/>
                  <a:pt x="287" y="0"/>
                  <a:pt x="352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71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65813" y="5148263"/>
            <a:ext cx="422275" cy="1587"/>
          </a:xfrm>
          <a:custGeom>
            <a:avLst/>
            <a:gdLst>
              <a:gd name="T0" fmla="+- 0 16295 16295"/>
              <a:gd name="T1" fmla="*/ T0 w 1173"/>
              <a:gd name="T2" fmla="+- 0 14302 14302"/>
              <a:gd name="T3" fmla="*/ 14302 h 1"/>
              <a:gd name="T4" fmla="+- 0 16686 16295"/>
              <a:gd name="T5" fmla="*/ T4 w 1173"/>
              <a:gd name="T6" fmla="+- 0 14302 14302"/>
              <a:gd name="T7" fmla="*/ 14302 h 1"/>
              <a:gd name="T8" fmla="+- 0 17076 16295"/>
              <a:gd name="T9" fmla="*/ T8 w 1173"/>
              <a:gd name="T10" fmla="+- 0 14302 14302"/>
              <a:gd name="T11" fmla="*/ 14302 h 1"/>
              <a:gd name="T12" fmla="+- 0 17467 16295"/>
              <a:gd name="T13" fmla="*/ T12 w 1173"/>
              <a:gd name="T14" fmla="+- 0 14302 14302"/>
              <a:gd name="T15" fmla="*/ 14302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173" h="1" extrusionOk="0">
                <a:moveTo>
                  <a:pt x="0" y="0"/>
                </a:moveTo>
                <a:cubicBezTo>
                  <a:pt x="391" y="0"/>
                  <a:pt x="781" y="0"/>
                  <a:pt x="1172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72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65813" y="5345113"/>
            <a:ext cx="155575" cy="1587"/>
          </a:xfrm>
          <a:custGeom>
            <a:avLst/>
            <a:gdLst>
              <a:gd name="T0" fmla="+- 0 16295 16295"/>
              <a:gd name="T1" fmla="*/ T0 w 431"/>
              <a:gd name="T2" fmla="+- 0 14849 14849"/>
              <a:gd name="T3" fmla="*/ 14849 h 1"/>
              <a:gd name="T4" fmla="+- 0 16438 16295"/>
              <a:gd name="T5" fmla="*/ T4 w 431"/>
              <a:gd name="T6" fmla="+- 0 14849 14849"/>
              <a:gd name="T7" fmla="*/ 14849 h 1"/>
              <a:gd name="T8" fmla="+- 0 16582 16295"/>
              <a:gd name="T9" fmla="*/ T8 w 431"/>
              <a:gd name="T10" fmla="+- 0 14849 14849"/>
              <a:gd name="T11" fmla="*/ 14849 h 1"/>
              <a:gd name="T12" fmla="+- 0 16725 16295"/>
              <a:gd name="T13" fmla="*/ T12 w 431"/>
              <a:gd name="T14" fmla="+- 0 14849 14849"/>
              <a:gd name="T15" fmla="*/ 14849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431" h="1" extrusionOk="0">
                <a:moveTo>
                  <a:pt x="0" y="0"/>
                </a:moveTo>
                <a:cubicBezTo>
                  <a:pt x="143" y="0"/>
                  <a:pt x="287" y="0"/>
                  <a:pt x="430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73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80100" y="5556250"/>
            <a:ext cx="141288" cy="1588"/>
          </a:xfrm>
          <a:custGeom>
            <a:avLst/>
            <a:gdLst>
              <a:gd name="T0" fmla="+- 0 16334 16334"/>
              <a:gd name="T1" fmla="*/ T0 w 392"/>
              <a:gd name="T2" fmla="+- 0 15435 15435"/>
              <a:gd name="T3" fmla="*/ 15435 h 1"/>
              <a:gd name="T4" fmla="+- 0 16464 16334"/>
              <a:gd name="T5" fmla="*/ T4 w 392"/>
              <a:gd name="T6" fmla="+- 0 15435 15435"/>
              <a:gd name="T7" fmla="*/ 15435 h 1"/>
              <a:gd name="T8" fmla="+- 0 16595 16334"/>
              <a:gd name="T9" fmla="*/ T8 w 392"/>
              <a:gd name="T10" fmla="+- 0 15435 15435"/>
              <a:gd name="T11" fmla="*/ 15435 h 1"/>
              <a:gd name="T12" fmla="+- 0 16725 16334"/>
              <a:gd name="T13" fmla="*/ T12 w 392"/>
              <a:gd name="T14" fmla="+- 0 15435 15435"/>
              <a:gd name="T15" fmla="*/ 15435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392" h="1" extrusionOk="0">
                <a:moveTo>
                  <a:pt x="0" y="0"/>
                </a:moveTo>
                <a:cubicBezTo>
                  <a:pt x="130" y="0"/>
                  <a:pt x="261" y="0"/>
                  <a:pt x="391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74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51525" y="5738813"/>
            <a:ext cx="450850" cy="57150"/>
          </a:xfrm>
          <a:custGeom>
            <a:avLst/>
            <a:gdLst>
              <a:gd name="T0" fmla="+- 0 16256 16256"/>
              <a:gd name="T1" fmla="*/ T0 w 1251"/>
              <a:gd name="T2" fmla="+- 0 16100 15943"/>
              <a:gd name="T3" fmla="*/ 16100 h 158"/>
              <a:gd name="T4" fmla="+- 0 16398 16256"/>
              <a:gd name="T5" fmla="*/ T4 w 1251"/>
              <a:gd name="T6" fmla="+- 0 16100 15943"/>
              <a:gd name="T7" fmla="*/ 16100 h 158"/>
              <a:gd name="T8" fmla="+- 0 16526 16256"/>
              <a:gd name="T9" fmla="*/ T8 w 1251"/>
              <a:gd name="T10" fmla="+- 0 16101 15943"/>
              <a:gd name="T11" fmla="*/ 16101 h 158"/>
              <a:gd name="T12" fmla="+- 0 16647 16256"/>
              <a:gd name="T13" fmla="*/ T12 w 1251"/>
              <a:gd name="T14" fmla="+- 0 16061 15943"/>
              <a:gd name="T15" fmla="*/ 16061 h 158"/>
              <a:gd name="T16" fmla="+- 0 16775 16256"/>
              <a:gd name="T17" fmla="*/ T16 w 1251"/>
              <a:gd name="T18" fmla="+- 0 16018 15943"/>
              <a:gd name="T19" fmla="*/ 16018 h 158"/>
              <a:gd name="T20" fmla="+- 0 17019 16256"/>
              <a:gd name="T21" fmla="*/ T20 w 1251"/>
              <a:gd name="T22" fmla="+- 0 16061 15943"/>
              <a:gd name="T23" fmla="*/ 16061 h 158"/>
              <a:gd name="T24" fmla="+- 0 17155 16256"/>
              <a:gd name="T25" fmla="*/ T24 w 1251"/>
              <a:gd name="T26" fmla="+- 0 16061 15943"/>
              <a:gd name="T27" fmla="*/ 16061 h 158"/>
              <a:gd name="T28" fmla="+- 0 17175 16256"/>
              <a:gd name="T29" fmla="*/ T28 w 1251"/>
              <a:gd name="T30" fmla="+- 0 16002 15943"/>
              <a:gd name="T31" fmla="*/ 16002 h 158"/>
              <a:gd name="T32" fmla="+- 0 17202 16256"/>
              <a:gd name="T33" fmla="*/ T32 w 1251"/>
              <a:gd name="T34" fmla="+- 0 16022 15943"/>
              <a:gd name="T35" fmla="*/ 16022 h 158"/>
              <a:gd name="T36" fmla="+- 0 17272 16256"/>
              <a:gd name="T37" fmla="*/ T36 w 1251"/>
              <a:gd name="T38" fmla="+- 0 16022 15943"/>
              <a:gd name="T39" fmla="*/ 16022 h 158"/>
              <a:gd name="T40" fmla="+- 0 17330 16256"/>
              <a:gd name="T41" fmla="*/ T40 w 1251"/>
              <a:gd name="T42" fmla="+- 0 16022 15943"/>
              <a:gd name="T43" fmla="*/ 16022 h 158"/>
              <a:gd name="T44" fmla="+- 0 17386 16256"/>
              <a:gd name="T45" fmla="*/ T44 w 1251"/>
              <a:gd name="T46" fmla="+- 0 16010 15943"/>
              <a:gd name="T47" fmla="*/ 16010 h 158"/>
              <a:gd name="T48" fmla="+- 0 17428 16256"/>
              <a:gd name="T49" fmla="*/ T48 w 1251"/>
              <a:gd name="T50" fmla="+- 0 15982 15943"/>
              <a:gd name="T51" fmla="*/ 15982 h 158"/>
              <a:gd name="T52" fmla="+- 0 17463 16256"/>
              <a:gd name="T53" fmla="*/ T52 w 1251"/>
              <a:gd name="T54" fmla="+- 0 15947 15943"/>
              <a:gd name="T55" fmla="*/ 15947 h 158"/>
              <a:gd name="T56" fmla="+- 0 17471 16256"/>
              <a:gd name="T57" fmla="*/ T56 w 1251"/>
              <a:gd name="T58" fmla="+- 0 15934 15943"/>
              <a:gd name="T59" fmla="*/ 15934 h 158"/>
              <a:gd name="T60" fmla="+- 0 17506 16256"/>
              <a:gd name="T61" fmla="*/ T60 w 1251"/>
              <a:gd name="T62" fmla="+- 0 15943 15943"/>
              <a:gd name="T63" fmla="*/ 15943 h 1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251" h="158" extrusionOk="0">
                <a:moveTo>
                  <a:pt x="0" y="157"/>
                </a:moveTo>
                <a:cubicBezTo>
                  <a:pt x="142" y="157"/>
                  <a:pt x="270" y="158"/>
                  <a:pt x="391" y="118"/>
                </a:cubicBezTo>
                <a:cubicBezTo>
                  <a:pt x="519" y="75"/>
                  <a:pt x="763" y="118"/>
                  <a:pt x="899" y="118"/>
                </a:cubicBezTo>
                <a:cubicBezTo>
                  <a:pt x="919" y="59"/>
                  <a:pt x="946" y="79"/>
                  <a:pt x="1016" y="79"/>
                </a:cubicBezTo>
                <a:cubicBezTo>
                  <a:pt x="1074" y="79"/>
                  <a:pt x="1130" y="67"/>
                  <a:pt x="1172" y="39"/>
                </a:cubicBezTo>
                <a:cubicBezTo>
                  <a:pt x="1207" y="4"/>
                  <a:pt x="1215" y="-9"/>
                  <a:pt x="1250" y="0"/>
                </a:cubicBezTo>
              </a:path>
            </a:pathLst>
          </a:custGeom>
          <a:noFill/>
          <a:ln w="76200" cap="rnd">
            <a:solidFill>
              <a:srgbClr val="8DB3E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welcome</a:t>
            </a:r>
            <a:endParaRPr sz="2400" dirty="0">
              <a:ea typeface="ＭＳ Ｐゴシック" charset="-128"/>
            </a:endParaRPr>
          </a:p>
        </p:txBody>
      </p:sp>
      <p:sp>
        <p:nvSpPr>
          <p:cNvPr id="23554" name="Text Placeholder 7">
            <a:extLst>
              <a:ext uri="{FF2B5EF4-FFF2-40B4-BE49-F238E27FC236}">
                <a16:creationId xmlns:a16="http://schemas.microsoft.com/office/drawing/2014/main" id="{19B20CA2-F59A-3D46-B33D-FD0FF085835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This webinar is part of a special series on online language teaching happening this month. For more sessions, please see </a:t>
            </a:r>
            <a:r>
              <a:rPr lang="en-CA" altLang="en-US" sz="2000" dirty="0">
                <a:hlinkClick r:id="rId2"/>
              </a:rPr>
              <a:t>https://isitworkshops.arts.ubc.ca</a:t>
            </a:r>
            <a:r>
              <a:rPr lang="en-CA" altLang="en-US" sz="2000" dirty="0"/>
              <a:t>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This session will be </a:t>
            </a:r>
            <a:r>
              <a:rPr lang="en-CA" altLang="en-US" sz="2000" b="1" dirty="0"/>
              <a:t>recorded </a:t>
            </a:r>
            <a:r>
              <a:rPr lang="en-CA" altLang="en-US" sz="2000" dirty="0"/>
              <a:t>and uploaded to the ISIT website.</a:t>
            </a:r>
          </a:p>
          <a:p>
            <a:pPr lvl="1" indent="0">
              <a:spcBef>
                <a:spcPct val="0"/>
              </a:spcBef>
              <a:buNone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 dirty="0"/>
              <a:t>Questions</a:t>
            </a:r>
            <a:r>
              <a:rPr lang="en-CA" altLang="en-US" sz="2000" dirty="0"/>
              <a:t> will be taken at the end of the session. During the Q&amp;A, please be mindful of any </a:t>
            </a:r>
            <a:r>
              <a:rPr lang="en-CA" altLang="en-US" sz="2000" b="1" dirty="0"/>
              <a:t>private information</a:t>
            </a:r>
            <a:r>
              <a:rPr lang="en-CA" altLang="en-US" sz="2000" dirty="0"/>
              <a:t> and anonymize personal details about specific students.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Your </a:t>
            </a:r>
            <a:r>
              <a:rPr lang="en-CA" altLang="en-US" sz="2000" b="1" dirty="0"/>
              <a:t>cameras </a:t>
            </a:r>
            <a:r>
              <a:rPr lang="en-CA" altLang="en-US" sz="2000" dirty="0"/>
              <a:t>and </a:t>
            </a:r>
            <a:r>
              <a:rPr lang="en-CA" altLang="en-US" sz="2000" b="1" dirty="0"/>
              <a:t>microphones </a:t>
            </a:r>
            <a:r>
              <a:rPr lang="en-CA" altLang="en-US" sz="2000" dirty="0"/>
              <a:t>have been disabled to help save on bandwidth.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52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08112"/>
          </a:xfrm>
        </p:spPr>
        <p:txBody>
          <a:bodyPr/>
          <a:lstStyle/>
          <a:p>
            <a:r>
              <a:rPr lang="en-US" dirty="0" smtClean="0"/>
              <a:t>II. Teaching</a:t>
            </a:r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44" y="1700808"/>
            <a:ext cx="5688632" cy="49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44" y="116632"/>
            <a:ext cx="8229600" cy="864096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799" y="980728"/>
            <a:ext cx="8655290" cy="44539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What do we mean by a “Distance Education course”?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fully asynchronous</a:t>
            </a:r>
          </a:p>
          <a:p>
            <a:r>
              <a:rPr lang="en-US" dirty="0" smtClean="0"/>
              <a:t>no live lectures or class meetings</a:t>
            </a:r>
          </a:p>
          <a:p>
            <a:r>
              <a:rPr lang="en-US" dirty="0" smtClean="0"/>
              <a:t>contact with students is mostly electronic – email, announcements, etc.</a:t>
            </a:r>
          </a:p>
          <a:p>
            <a:r>
              <a:rPr lang="en-US" dirty="0" smtClean="0"/>
              <a:t>office hours are by video chat (e.g. Collaborate Ultra)</a:t>
            </a:r>
          </a:p>
          <a:p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50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5278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do we mean by “teaching” in a Distance Education course?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completely different from “teaching” in a classroom or a fully or partially synchronous online course</a:t>
            </a:r>
          </a:p>
          <a:p>
            <a:r>
              <a:rPr lang="en-US" dirty="0" smtClean="0"/>
              <a:t>main role is facilitation and communication – creating a structure that best supports students in achieving the desired learning outcomes</a:t>
            </a:r>
          </a:p>
          <a:p>
            <a:r>
              <a:rPr lang="en-US" dirty="0" smtClean="0"/>
              <a:t>has its own challenges – not as easy as it sounds!</a:t>
            </a:r>
          </a:p>
          <a:p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35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46088" y="128486"/>
            <a:ext cx="8229600" cy="50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 of the DE Instructor</a:t>
            </a:r>
            <a:endParaRPr lang="en-CA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53442556"/>
              </p:ext>
            </p:extLst>
          </p:nvPr>
        </p:nvGraphicFramePr>
        <p:xfrm>
          <a:off x="132396" y="836712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3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44" y="116632"/>
            <a:ext cx="8229600" cy="864096"/>
          </a:xfrm>
        </p:spPr>
        <p:txBody>
          <a:bodyPr/>
          <a:lstStyle/>
          <a:p>
            <a:r>
              <a:rPr lang="en-US" dirty="0" smtClean="0"/>
              <a:t>Goals of the JAPN DE Courses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60" y="1703235"/>
            <a:ext cx="864096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alignment with on-site JAPN </a:t>
            </a:r>
            <a:r>
              <a:rPr lang="en-US" dirty="0" smtClean="0"/>
              <a:t>courses </a:t>
            </a:r>
            <a:r>
              <a:rPr lang="en-US" dirty="0"/>
              <a:t>: learning outcomes, assessments and course content are the </a:t>
            </a:r>
            <a:r>
              <a:rPr lang="en-US" dirty="0" smtClean="0"/>
              <a:t>same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enable students to work through the course </a:t>
            </a:r>
            <a:r>
              <a:rPr lang="en-US" dirty="0" smtClean="0"/>
              <a:t>autonomously </a:t>
            </a:r>
            <a:r>
              <a:rPr lang="en-US" dirty="0" smtClean="0"/>
              <a:t>and flexibly – in other words, to be self-directed learners </a:t>
            </a:r>
          </a:p>
          <a:p>
            <a:r>
              <a:rPr lang="en-US" dirty="0"/>
              <a:t>b</a:t>
            </a:r>
            <a:r>
              <a:rPr lang="en-US" dirty="0" smtClean="0"/>
              <a:t>ut also: create a community of learners by facilitating communication &amp; exchange between students</a:t>
            </a:r>
          </a:p>
          <a:p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5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46088" y="128486"/>
            <a:ext cx="8229600" cy="50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 Course Elements</a:t>
            </a:r>
            <a:endParaRPr lang="en-CA" dirty="0" smtClean="0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1974" y="2251983"/>
            <a:ext cx="20290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planning, design &amp; support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773136" y="927085"/>
            <a:ext cx="21761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textbook &amp; Canvas</a:t>
            </a:r>
            <a:endParaRPr lang="en-US" sz="3200" dirty="0"/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6358898" y="5658853"/>
            <a:ext cx="26285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community of learners</a:t>
            </a:r>
            <a:endParaRPr lang="en-CA" sz="3200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07950" y="918250"/>
            <a:ext cx="28798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motivation &amp; self-discipline</a:t>
            </a:r>
            <a:endParaRPr lang="en-US" sz="3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613856" y="1622090"/>
            <a:ext cx="878024" cy="6711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087050" y="2132865"/>
            <a:ext cx="2561460" cy="2430828"/>
          </a:xfrm>
          <a:prstGeom prst="ellipse">
            <a:avLst/>
          </a:prstGeom>
          <a:solidFill>
            <a:srgbClr val="FFD5F9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Instructor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12987" y="688559"/>
            <a:ext cx="2541922" cy="2352801"/>
          </a:xfrm>
          <a:prstGeom prst="ellipse">
            <a:avLst/>
          </a:prstGeom>
          <a:solidFill>
            <a:srgbClr val="D1FFAF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Students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95848" y="3535500"/>
            <a:ext cx="2510391" cy="2413780"/>
          </a:xfrm>
          <a:prstGeom prst="ellipse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Peers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69977" y="1970535"/>
            <a:ext cx="2524434" cy="2480369"/>
          </a:xfrm>
          <a:prstGeom prst="ellipse">
            <a:avLst/>
          </a:prstGeom>
          <a:solidFill>
            <a:srgbClr val="D1F6FF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Course Materials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550900" y="3268379"/>
            <a:ext cx="533137" cy="7320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134680" y="4422400"/>
            <a:ext cx="592721" cy="73479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134680" y="4932782"/>
            <a:ext cx="1461168" cy="211499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494743" y="1889676"/>
            <a:ext cx="533244" cy="483164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485" idx="1"/>
          </p:cNvCxnSpPr>
          <p:nvPr/>
        </p:nvCxnSpPr>
        <p:spPr>
          <a:xfrm flipH="1" flipV="1">
            <a:off x="5724128" y="5756576"/>
            <a:ext cx="634770" cy="440886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4"/>
          <p:cNvSpPr txBox="1">
            <a:spLocks noChangeArrowheads="1"/>
          </p:cNvSpPr>
          <p:nvPr/>
        </p:nvSpPr>
        <p:spPr bwMode="auto">
          <a:xfrm>
            <a:off x="441183" y="4760896"/>
            <a:ext cx="2536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feedback</a:t>
            </a:r>
          </a:p>
        </p:txBody>
      </p:sp>
      <p:sp>
        <p:nvSpPr>
          <p:cNvPr id="65" name="Oval 64"/>
          <p:cNvSpPr/>
          <p:nvPr/>
        </p:nvSpPr>
        <p:spPr>
          <a:xfrm>
            <a:off x="2658400" y="5067757"/>
            <a:ext cx="1393198" cy="1390879"/>
          </a:xfrm>
          <a:prstGeom prst="ellipse">
            <a:avLst/>
          </a:prstGeom>
          <a:solidFill>
            <a:srgbClr val="B7EFCA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TAs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148471" y="5157192"/>
            <a:ext cx="611875" cy="28803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4064452" y="6084255"/>
            <a:ext cx="2272115" cy="113208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20485" idx="1"/>
          </p:cNvCxnSpPr>
          <p:nvPr/>
        </p:nvCxnSpPr>
        <p:spPr>
          <a:xfrm flipH="1" flipV="1">
            <a:off x="4851043" y="3066077"/>
            <a:ext cx="1507855" cy="3131385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669617" y="1889676"/>
            <a:ext cx="3356689" cy="1558933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7848" y="1268760"/>
          <a:ext cx="8928992" cy="449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404664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Teaching via Facilitation, </a:t>
            </a:r>
          </a:p>
          <a:p>
            <a:r>
              <a:rPr lang="en-US" dirty="0" smtClean="0"/>
              <a:t>Support &amp; Feedback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373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773412"/>
              </p:ext>
            </p:extLst>
          </p:nvPr>
        </p:nvGraphicFramePr>
        <p:xfrm>
          <a:off x="107504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6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5192" y="44624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1.  Resources</a:t>
            </a:r>
            <a:endParaRPr lang="en-CA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94797" y="836712"/>
            <a:ext cx="4320480" cy="108012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Schedule</a:t>
            </a:r>
            <a:endParaRPr lang="en-GB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385192" y="1772816"/>
            <a:ext cx="8507288" cy="4780566"/>
          </a:xfrm>
          <a:prstGeom prst="roundRect">
            <a:avLst/>
          </a:prstGeom>
          <a:solidFill>
            <a:srgbClr val="F7FDFF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whole </a:t>
            </a:r>
            <a:r>
              <a:rPr lang="en-GB" sz="3200" dirty="0">
                <a:solidFill>
                  <a:schemeClr val="tx1"/>
                </a:solidFill>
              </a:rPr>
              <a:t>term schedule released on day </a:t>
            </a:r>
            <a:r>
              <a:rPr lang="en-GB" sz="3200" dirty="0" smtClean="0">
                <a:solidFill>
                  <a:schemeClr val="tx1"/>
                </a:solidFill>
              </a:rPr>
              <a:t>1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provides </a:t>
            </a:r>
            <a:r>
              <a:rPr lang="en-GB" sz="3200" dirty="0">
                <a:solidFill>
                  <a:schemeClr val="tx1"/>
                </a:solidFill>
              </a:rPr>
              <a:t>structure to the </a:t>
            </a:r>
            <a:r>
              <a:rPr lang="en-GB" sz="3200" dirty="0" smtClean="0">
                <a:solidFill>
                  <a:schemeClr val="tx1"/>
                </a:solidFill>
              </a:rPr>
              <a:t>course &amp; keeps students on track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consistent &amp; logical flow, </a:t>
            </a:r>
            <a:r>
              <a:rPr lang="en-GB" sz="3200" dirty="0">
                <a:solidFill>
                  <a:schemeClr val="tx1"/>
                </a:solidFill>
              </a:rPr>
              <a:t>e.g</a:t>
            </a:r>
            <a:r>
              <a:rPr lang="en-GB" sz="3200" dirty="0" smtClean="0">
                <a:solidFill>
                  <a:schemeClr val="tx1"/>
                </a:solidFill>
              </a:rPr>
              <a:t>.: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chemeClr val="tx1"/>
                </a:solidFill>
              </a:rPr>
              <a:t>new chapters begin on </a:t>
            </a:r>
            <a:r>
              <a:rPr lang="en-GB" sz="3200" dirty="0" smtClean="0">
                <a:solidFill>
                  <a:schemeClr val="tx1"/>
                </a:solidFill>
              </a:rPr>
              <a:t>Mondays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GB" sz="3200" dirty="0" smtClean="0">
                <a:solidFill>
                  <a:schemeClr val="tx1"/>
                </a:solidFill>
              </a:rPr>
              <a:t>hapter </a:t>
            </a:r>
            <a:r>
              <a:rPr lang="en-GB" sz="3200" dirty="0">
                <a:solidFill>
                  <a:schemeClr val="tx1"/>
                </a:solidFill>
              </a:rPr>
              <a:t>quizzes due on </a:t>
            </a:r>
            <a:r>
              <a:rPr lang="en-GB" sz="3200" dirty="0" smtClean="0">
                <a:solidFill>
                  <a:schemeClr val="tx1"/>
                </a:solidFill>
              </a:rPr>
              <a:t>Tuesdays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</a:rPr>
              <a:t>blogs </a:t>
            </a:r>
            <a:r>
              <a:rPr lang="en-GB" sz="3200" dirty="0">
                <a:solidFill>
                  <a:schemeClr val="tx1"/>
                </a:solidFill>
              </a:rPr>
              <a:t>due on </a:t>
            </a:r>
            <a:r>
              <a:rPr lang="en-GB" sz="3200" dirty="0" smtClean="0">
                <a:solidFill>
                  <a:schemeClr val="tx1"/>
                </a:solidFill>
              </a:rPr>
              <a:t>Fridays</a:t>
            </a:r>
          </a:p>
        </p:txBody>
      </p:sp>
    </p:spTree>
    <p:extLst>
      <p:ext uri="{BB962C8B-B14F-4D97-AF65-F5344CB8AC3E}">
        <p14:creationId xmlns:p14="http://schemas.microsoft.com/office/powerpoint/2010/main" val="37942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1520" y="260648"/>
            <a:ext cx="4320480" cy="12241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Textbook</a:t>
            </a:r>
            <a:endParaRPr lang="en-GB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395536" y="1340768"/>
            <a:ext cx="8496944" cy="5256584"/>
          </a:xfrm>
          <a:prstGeom prst="roundRect">
            <a:avLst/>
          </a:prstGeom>
          <a:solidFill>
            <a:srgbClr val="F7FD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maintains consistency &amp; transferability with onsite courses at UBC &amp; other institutions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provides structure for the DE courses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resource for practice exercises, activities, additional cultural information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functions as a reference for students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provides supplementary materials (audio files) for student use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Session introduction</a:t>
            </a:r>
            <a:endParaRPr sz="2400" dirty="0">
              <a:ea typeface="ＭＳ Ｐゴシック" charset="-128"/>
            </a:endParaRPr>
          </a:p>
        </p:txBody>
      </p:sp>
      <p:sp>
        <p:nvSpPr>
          <p:cNvPr id="22530" name="Text Placeholder 7">
            <a:extLst>
              <a:ext uri="{FF2B5EF4-FFF2-40B4-BE49-F238E27FC236}">
                <a16:creationId xmlns:a16="http://schemas.microsoft.com/office/drawing/2014/main" id="{A50AF0DC-1F29-7E41-BEC6-D5D43FDC1E4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3100" dirty="0"/>
              <a:t>Introduction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3100" dirty="0"/>
              <a:t>Speaker presentation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3100" dirty="0"/>
              <a:t>Q&amp;A discussion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772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1520" y="260648"/>
            <a:ext cx="4320480" cy="12241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Canvas</a:t>
            </a:r>
            <a:endParaRPr lang="en-GB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323528" y="1340768"/>
            <a:ext cx="8568952" cy="5256584"/>
          </a:xfrm>
          <a:prstGeom prst="roundRect">
            <a:avLst/>
          </a:prstGeom>
          <a:solidFill>
            <a:srgbClr val="F7FD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100" dirty="0" smtClean="0">
                <a:solidFill>
                  <a:schemeClr val="tx1"/>
                </a:solidFill>
              </a:rPr>
              <a:t>instructor-produced videos &amp; texts and other materials (e.g. videos, images) give additional ways for students to study &amp; understand the material &amp; suit various learning styles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100" dirty="0" smtClean="0">
                <a:solidFill>
                  <a:schemeClr val="tx1"/>
                </a:solidFill>
              </a:rPr>
              <a:t>low- and no-mark practice exercises give students a concrete way to study &amp; provide instant feedback with no instructor involvement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100" dirty="0" smtClean="0">
                <a:solidFill>
                  <a:schemeClr val="tx1"/>
                </a:solidFill>
              </a:rPr>
              <a:t>students can always go back to review previous material</a:t>
            </a:r>
            <a:endParaRPr lang="en-GB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1520" y="260648"/>
            <a:ext cx="4320480" cy="122413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Textbook + Canvas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504">
            <a:off x="1172904" y="1465437"/>
            <a:ext cx="5203897" cy="6938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71" y="4543826"/>
            <a:ext cx="4610513" cy="1914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591643"/>
            <a:ext cx="5447851" cy="29521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25353" y="3962593"/>
            <a:ext cx="194421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1041731" y="2933328"/>
            <a:ext cx="194421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rot="628334">
            <a:off x="2824070" y="4507884"/>
            <a:ext cx="15711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4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1520" y="260648"/>
            <a:ext cx="4320480" cy="122413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Instructor-Made Videos on Canvas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84482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short (all are under 5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made in each instructor’s style: not exactly the same method of explanation or examples as the textbook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incorporate elements of the book (e.g. the characters Mary, Robert, Takeshi) as well as authentic materials and examples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426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1520" y="260648"/>
            <a:ext cx="4320480" cy="122413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Instructor-Made Videos on Canvas</a:t>
            </a:r>
            <a:endParaRPr lang="en-GB" sz="3600" dirty="0"/>
          </a:p>
        </p:txBody>
      </p:sp>
      <p:pic>
        <p:nvPicPr>
          <p:cNvPr id="8" name="Excerp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3668" y="1772816"/>
            <a:ext cx="5976664" cy="44824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08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681798"/>
              </p:ext>
            </p:extLst>
          </p:nvPr>
        </p:nvGraphicFramePr>
        <p:xfrm>
          <a:off x="107504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5192" y="44624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2.  Practice</a:t>
            </a:r>
            <a:endParaRPr lang="en-CA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79512" y="865306"/>
            <a:ext cx="4320480" cy="108012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Homework</a:t>
            </a:r>
            <a:endParaRPr lang="en-GB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385192" y="1844824"/>
            <a:ext cx="8507288" cy="4780566"/>
          </a:xfrm>
          <a:prstGeom prst="roundRect">
            <a:avLst/>
          </a:prstGeom>
          <a:solidFill>
            <a:srgbClr val="F7FD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practice quizzes covering each grammar point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text, video &amp; audio: develop reading &amp; listening skills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various question formats: develop reading &amp; writing skills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unlimited attempts: students can review their weakest material &amp; get instant feedback without instructor involvement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1520" y="260648"/>
            <a:ext cx="4320480" cy="12241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Blogs</a:t>
            </a:r>
            <a:endParaRPr lang="en-GB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395536" y="1340768"/>
            <a:ext cx="8496944" cy="5256584"/>
          </a:xfrm>
          <a:prstGeom prst="roundRect">
            <a:avLst/>
          </a:prstGeom>
          <a:solidFill>
            <a:srgbClr val="F7FD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topics provided (some are free topics)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GB" sz="3200" dirty="0" smtClean="0">
                <a:solidFill>
                  <a:schemeClr val="tx1"/>
                </a:solidFill>
              </a:rPr>
              <a:t>ow-stakes: marked mostly on effort, participation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develop reading &amp; writing skills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let students practice writing about things they’re interested in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interactive: minimum number of responses &amp; comments on other student’s blogs required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create a community of learners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1520" y="260648"/>
            <a:ext cx="4320480" cy="12241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Senpai Drill</a:t>
            </a:r>
            <a:endParaRPr lang="en-GB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323528" y="1268760"/>
            <a:ext cx="8640960" cy="5256584"/>
          </a:xfrm>
          <a:prstGeom prst="roundRect">
            <a:avLst/>
          </a:prstGeom>
          <a:solidFill>
            <a:srgbClr val="F7FD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senpai = “student in a higher year than oneself”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oral practice with programme TAs – less intimidating than practice with instructor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textbook &amp; custom materials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p</a:t>
            </a:r>
            <a:r>
              <a:rPr lang="en-GB" sz="3000" dirty="0" smtClean="0">
                <a:solidFill>
                  <a:schemeClr val="tx1"/>
                </a:solidFill>
              </a:rPr>
              <a:t>rovides essential speaking/conversation &amp; listening practice, gain confidence, sense of accomplishment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helps to improve pronunciation, intonation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functions as grammar and vocab review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graded on participation/attendance &amp; effort</a:t>
            </a:r>
          </a:p>
        </p:txBody>
      </p:sp>
    </p:spTree>
    <p:extLst>
      <p:ext uri="{BB962C8B-B14F-4D97-AF65-F5344CB8AC3E}">
        <p14:creationId xmlns:p14="http://schemas.microsoft.com/office/powerpoint/2010/main" val="32572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1519" y="116632"/>
            <a:ext cx="4320480" cy="122413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>
                <a:solidFill>
                  <a:prstClr val="white"/>
                </a:solidFill>
              </a:rPr>
              <a:t>Comments on Blogs</a:t>
            </a:r>
            <a:endParaRPr lang="en-GB" sz="36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6345419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67744" y="1700808"/>
            <a:ext cx="36004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339752" y="3140968"/>
            <a:ext cx="36004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339752" y="5760000"/>
            <a:ext cx="36004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619672" y="2204864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087724" y="2348880"/>
            <a:ext cx="252028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2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1519" y="116632"/>
            <a:ext cx="4320480" cy="122413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>
                <a:solidFill>
                  <a:prstClr val="white"/>
                </a:solidFill>
              </a:rPr>
              <a:t>Marking Blogs</a:t>
            </a:r>
            <a:endParaRPr lang="en-GB" sz="36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228" y="1564050"/>
            <a:ext cx="8681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</a:rPr>
              <a:t>To speed up marking, create a Word file of boilerplate text to copy &amp; paste into SpeedGrader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924944"/>
            <a:ext cx="8275001" cy="3402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1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Presenter INTRODUCTION</a:t>
            </a:r>
            <a:endParaRPr sz="2400" dirty="0">
              <a:ea typeface="ＭＳ Ｐゴシック" charset="-128"/>
            </a:endParaRPr>
          </a:p>
        </p:txBody>
      </p:sp>
      <p:sp>
        <p:nvSpPr>
          <p:cNvPr id="26626" name="Text Placeholder 7">
            <a:extLst>
              <a:ext uri="{FF2B5EF4-FFF2-40B4-BE49-F238E27FC236}">
                <a16:creationId xmlns:a16="http://schemas.microsoft.com/office/drawing/2014/main" id="{73C118B6-B140-8F49-868D-90ABC5D54EA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Presenters: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 dirty="0"/>
              <a:t>Nick Hall</a:t>
            </a:r>
            <a:r>
              <a:rPr lang="en-CA" altLang="en-US" sz="2000" dirty="0"/>
              <a:t>, Lecturer of Japanese (</a:t>
            </a:r>
            <a:r>
              <a:rPr lang="en-CA" altLang="en-US" sz="2000" dirty="0" smtClean="0"/>
              <a:t>Asian Studies)</a:t>
            </a:r>
            <a:endParaRPr lang="en-CA" altLang="en-US" sz="2000" dirty="0"/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 dirty="0"/>
              <a:t>Misuzu Kazama</a:t>
            </a:r>
            <a:r>
              <a:rPr lang="en-CA" altLang="en-US" sz="2000" dirty="0"/>
              <a:t>, Lecturer of Japanese (</a:t>
            </a:r>
            <a:r>
              <a:rPr lang="en-CA" altLang="en-US" sz="2000" dirty="0" smtClean="0"/>
              <a:t>Asian Studies)</a:t>
            </a:r>
            <a:endParaRPr lang="en-CA" altLang="en-US" sz="2000" dirty="0"/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 dirty="0"/>
              <a:t>Ihhwa Kim</a:t>
            </a:r>
            <a:r>
              <a:rPr lang="en-CA" altLang="en-US" sz="2000" dirty="0"/>
              <a:t>, Lecturer of Japanese (</a:t>
            </a:r>
            <a:r>
              <a:rPr lang="en-CA" altLang="en-US" sz="2000" dirty="0" smtClean="0"/>
              <a:t>Asian Studies)</a:t>
            </a:r>
            <a:endParaRPr lang="en-CA" altLang="en-US" sz="2000" dirty="0"/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Topic: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Sharing experience from teaching two distance education courses for over </a:t>
            </a:r>
            <a:r>
              <a:rPr lang="en-CA" sz="2000" dirty="0" smtClean="0"/>
              <a:t>9 </a:t>
            </a:r>
            <a:r>
              <a:rPr lang="en-CA" sz="2000" dirty="0"/>
              <a:t>years 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Course design and format, tests and assignments, and alignment with on-campus courses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Helping students move through courses </a:t>
            </a:r>
            <a:r>
              <a:rPr lang="en-CA" sz="2000" dirty="0" smtClean="0"/>
              <a:t>as autonomous learners</a:t>
            </a:r>
            <a:endParaRPr lang="en-CA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701140"/>
              </p:ext>
            </p:extLst>
          </p:nvPr>
        </p:nvGraphicFramePr>
        <p:xfrm>
          <a:off x="107504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9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5192" y="44624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3.  Assessment</a:t>
            </a:r>
            <a:endParaRPr lang="en-CA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79512" y="865306"/>
            <a:ext cx="3087472" cy="108012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Worksheets </a:t>
            </a:r>
            <a:endParaRPr lang="en-GB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352919" y="1772816"/>
            <a:ext cx="8651304" cy="4924582"/>
          </a:xfrm>
          <a:prstGeom prst="roundRect">
            <a:avLst/>
          </a:prstGeom>
          <a:solidFill>
            <a:srgbClr val="F7FD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1 per chapter (every 2 weeks)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completed by hand (not typed)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marked by hand using Canvas Teacher app &amp; stylus/Apple Pencil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structure is the same as onsite chapter tests: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</a:rPr>
              <a:t>writing new characters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</a:rPr>
              <a:t>translations (English </a:t>
            </a:r>
            <a:r>
              <a:rPr lang="en-US" altLang="ja-JP" sz="3200" dirty="0" smtClean="0">
                <a:solidFill>
                  <a:schemeClr val="tx1"/>
                </a:solidFill>
              </a:rPr>
              <a:t>to</a:t>
            </a:r>
            <a:r>
              <a:rPr lang="ja-JP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</a:rPr>
              <a:t>Japanese)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</a:rPr>
              <a:t>fill-in-the-blanks</a:t>
            </a:r>
          </a:p>
        </p:txBody>
      </p:sp>
    </p:spTree>
    <p:extLst>
      <p:ext uri="{BB962C8B-B14F-4D97-AF65-F5344CB8AC3E}">
        <p14:creationId xmlns:p14="http://schemas.microsoft.com/office/powerpoint/2010/main" val="9260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9136" y="260648"/>
            <a:ext cx="7789544" cy="12241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Compositions </a:t>
            </a:r>
            <a:endParaRPr lang="en-GB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395536" y="1340768"/>
            <a:ext cx="8496944" cy="5256584"/>
          </a:xfrm>
          <a:prstGeom prst="roundRect">
            <a:avLst/>
          </a:prstGeom>
          <a:solidFill>
            <a:srgbClr val="F7FD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due after the worksheets: allows students to review &amp; correct their mistakes before higher-stakes assessment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some typed, some written by hand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topics relate to topics/themes in the textbook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readings in the textbook provide a model for students to follow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512" y="106056"/>
            <a:ext cx="4320480" cy="12241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Tests (summative)</a:t>
            </a:r>
            <a:endParaRPr lang="en-GB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323528" y="1052736"/>
            <a:ext cx="8640960" cy="5544616"/>
          </a:xfrm>
          <a:prstGeom prst="roundRect">
            <a:avLst/>
          </a:prstGeom>
          <a:solidFill>
            <a:srgbClr val="F7FD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100" b="1" dirty="0" smtClean="0">
                <a:solidFill>
                  <a:schemeClr val="tx1"/>
                </a:solidFill>
              </a:rPr>
              <a:t>6 vocabulary quizzes </a:t>
            </a:r>
            <a:r>
              <a:rPr lang="en-GB" sz="3100" dirty="0" smtClean="0">
                <a:solidFill>
                  <a:schemeClr val="tx1"/>
                </a:solidFill>
              </a:rPr>
              <a:t>(1 per chapter)</a:t>
            </a:r>
            <a:endParaRPr lang="en-GB" sz="3100" dirty="0">
              <a:solidFill>
                <a:schemeClr val="tx1"/>
              </a:solidFill>
            </a:endParaRP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GB" sz="3100" dirty="0" smtClean="0">
                <a:solidFill>
                  <a:schemeClr val="tx1"/>
                </a:solidFill>
              </a:rPr>
              <a:t>2 attempts, auto-graded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b="1" dirty="0" smtClean="0">
                <a:solidFill>
                  <a:schemeClr val="tx1"/>
                </a:solidFill>
              </a:rPr>
              <a:t>6 chapter quizzes </a:t>
            </a:r>
            <a:r>
              <a:rPr lang="en-GB" sz="3100" dirty="0" smtClean="0">
                <a:solidFill>
                  <a:schemeClr val="tx1"/>
                </a:solidFill>
              </a:rPr>
              <a:t>(1 per chapter)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GB" sz="3100" dirty="0" smtClean="0">
                <a:solidFill>
                  <a:schemeClr val="tx1"/>
                </a:solidFill>
              </a:rPr>
              <a:t>1 attempt, partially auto-graded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b="1" dirty="0" smtClean="0">
                <a:solidFill>
                  <a:schemeClr val="tx1"/>
                </a:solidFill>
              </a:rPr>
              <a:t>2 listening tests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GB" sz="3100" dirty="0" smtClean="0">
                <a:solidFill>
                  <a:schemeClr val="tx1"/>
                </a:solidFill>
              </a:rPr>
              <a:t>1 attempt, auto-graded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b="1" dirty="0" smtClean="0">
                <a:solidFill>
                  <a:schemeClr val="tx1"/>
                </a:solidFill>
              </a:rPr>
              <a:t>1 oral exam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GB" sz="3100" dirty="0" smtClean="0">
                <a:solidFill>
                  <a:schemeClr val="tx1"/>
                </a:solidFill>
              </a:rPr>
              <a:t>1-on-1 with instructor via Collaborate Ultra</a:t>
            </a:r>
            <a:endParaRPr lang="en-GB" sz="31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b="1" dirty="0" smtClean="0">
                <a:solidFill>
                  <a:schemeClr val="tx1"/>
                </a:solidFill>
              </a:rPr>
              <a:t>1 final exam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en-GB" sz="3100" dirty="0" smtClean="0">
                <a:solidFill>
                  <a:schemeClr val="tx1"/>
                </a:solidFill>
              </a:rPr>
              <a:t>previously on paper, now online</a:t>
            </a:r>
          </a:p>
        </p:txBody>
      </p:sp>
    </p:spTree>
    <p:extLst>
      <p:ext uri="{BB962C8B-B14F-4D97-AF65-F5344CB8AC3E}">
        <p14:creationId xmlns:p14="http://schemas.microsoft.com/office/powerpoint/2010/main" val="25702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1519" y="116632"/>
            <a:ext cx="4320480" cy="122413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>
                <a:solidFill>
                  <a:prstClr val="white"/>
                </a:solidFill>
              </a:rPr>
              <a:t>Marking Worksheets</a:t>
            </a:r>
            <a:endParaRPr lang="en-GB" sz="36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707341"/>
            <a:ext cx="3672408" cy="469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6" t="3786" r="14975"/>
          <a:stretch/>
        </p:blipFill>
        <p:spPr>
          <a:xfrm>
            <a:off x="179512" y="1700808"/>
            <a:ext cx="4589747" cy="472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7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260648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Recent Updates &amp; Feedback from Students</a:t>
            </a:r>
          </a:p>
          <a:p>
            <a:endParaRPr lang="en-GB" sz="32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</a:rPr>
              <a:t>redesigned and simplified course structure and 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</a:rPr>
              <a:t>streamlined &amp; simplified presentation of course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</a:rPr>
              <a:t>reduced the number of required exercises based on student feedback on workload</a:t>
            </a:r>
            <a:endParaRPr lang="en-GB" sz="32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</a:rPr>
              <a:t>modified some exercises based on feedback about repetitive nature of some items </a:t>
            </a:r>
          </a:p>
        </p:txBody>
      </p:sp>
    </p:spTree>
    <p:extLst>
      <p:ext uri="{BB962C8B-B14F-4D97-AF65-F5344CB8AC3E}">
        <p14:creationId xmlns:p14="http://schemas.microsoft.com/office/powerpoint/2010/main" val="5971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08112"/>
          </a:xfrm>
        </p:spPr>
        <p:txBody>
          <a:bodyPr>
            <a:normAutofit/>
          </a:bodyPr>
          <a:lstStyle/>
          <a:p>
            <a:r>
              <a:rPr lang="en-US" sz="4800" dirty="0"/>
              <a:t>II</a:t>
            </a:r>
            <a:r>
              <a:rPr lang="en-US" altLang="ja-JP" sz="4800" dirty="0"/>
              <a:t>I</a:t>
            </a:r>
            <a:r>
              <a:rPr lang="en-US" sz="4800" dirty="0"/>
              <a:t>. Senpai Drill and eNunciate</a:t>
            </a:r>
            <a:endParaRPr lang="en-CA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0F8E0-CCF1-3E4F-BB21-EF2395E34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" y="2996580"/>
            <a:ext cx="6351585" cy="2711274"/>
          </a:xfrm>
          <a:prstGeom prst="rect">
            <a:avLst/>
          </a:prstGeom>
        </p:spPr>
      </p:pic>
      <p:pic>
        <p:nvPicPr>
          <p:cNvPr id="1026" name="Picture 2" descr="はてな？G（目が点）2種のイラスト (Question) – 【てがきですのβ ...">
            <a:extLst>
              <a:ext uri="{FF2B5EF4-FFF2-40B4-BE49-F238E27FC236}">
                <a16:creationId xmlns:a16="http://schemas.microsoft.com/office/drawing/2014/main" id="{A08F989E-6437-4B47-9E9E-498802E79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52" y="1629544"/>
            <a:ext cx="1367036" cy="13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はてな？D（口を開ける）2種のイラスト (Question) – 【てがきですのβ ...">
            <a:extLst>
              <a:ext uri="{FF2B5EF4-FFF2-40B4-BE49-F238E27FC236}">
                <a16:creationId xmlns:a16="http://schemas.microsoft.com/office/drawing/2014/main" id="{A1FEBF3D-D509-1E4A-B880-FCE9DE6A1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2" y="1485156"/>
            <a:ext cx="1511424" cy="15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4E56A481-5F2F-D547-8011-4C3EAAD59E1D}"/>
              </a:ext>
            </a:extLst>
          </p:cNvPr>
          <p:cNvSpPr/>
          <p:nvPr/>
        </p:nvSpPr>
        <p:spPr>
          <a:xfrm>
            <a:off x="1331640" y="1340768"/>
            <a:ext cx="3672408" cy="864096"/>
          </a:xfrm>
          <a:prstGeom prst="wedgeEllipseCallout">
            <a:avLst>
              <a:gd name="adj1" fmla="val -52171"/>
              <a:gd name="adj2" fmla="val 3688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902030302020204" pitchFamily="66" charset="0"/>
              </a:rPr>
              <a:t>Senpai, how do you pronounce it?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7BC1C15D-5446-9447-B000-8EF6E7516FD3}"/>
              </a:ext>
            </a:extLst>
          </p:cNvPr>
          <p:cNvSpPr/>
          <p:nvPr/>
        </p:nvSpPr>
        <p:spPr>
          <a:xfrm>
            <a:off x="5638715" y="1556792"/>
            <a:ext cx="2677703" cy="864096"/>
          </a:xfrm>
          <a:prstGeom prst="wedgeEllipseCallout">
            <a:avLst>
              <a:gd name="adj1" fmla="val 38620"/>
              <a:gd name="adj2" fmla="val 497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902030302020204" pitchFamily="66" charset="0"/>
              </a:rPr>
              <a:t>…Not sure, </a:t>
            </a:r>
          </a:p>
          <a:p>
            <a:pPr algn="ctr"/>
            <a:r>
              <a:rPr lang="en-US" sz="2000" dirty="0">
                <a:latin typeface="Comic Sans MS" panose="030F0902030302020204" pitchFamily="66" charset="0"/>
              </a:rPr>
              <a:t>how to teach…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9F07ED-8609-6D4A-BA80-5A06D3782322}"/>
              </a:ext>
            </a:extLst>
          </p:cNvPr>
          <p:cNvGraphicFramePr/>
          <p:nvPr/>
        </p:nvGraphicFramePr>
        <p:xfrm>
          <a:off x="1204135" y="2852936"/>
          <a:ext cx="704223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308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64" y="79329"/>
            <a:ext cx="8717872" cy="808438"/>
          </a:xfrm>
        </p:spPr>
        <p:txBody>
          <a:bodyPr>
            <a:normAutofit/>
          </a:bodyPr>
          <a:lstStyle/>
          <a:p>
            <a:r>
              <a:rPr lang="en-US" dirty="0" smtClean="0"/>
              <a:t>IV. Future Goals &amp;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744" y="1049784"/>
            <a:ext cx="8562512" cy="5564080"/>
          </a:xfrm>
        </p:spPr>
        <p:txBody>
          <a:bodyPr>
            <a:noAutofit/>
          </a:bodyPr>
          <a:lstStyle/>
          <a:p>
            <a:r>
              <a:rPr lang="en-US" dirty="0" smtClean="0"/>
              <a:t>Increase user-friendly interactive activities, e.g. voice thread, video thread</a:t>
            </a:r>
          </a:p>
          <a:p>
            <a:r>
              <a:rPr lang="en-US" dirty="0" smtClean="0"/>
              <a:t>Add more videos &amp; replace some written info with videos to reduce reading &amp; increase student engagement</a:t>
            </a:r>
          </a:p>
          <a:p>
            <a:r>
              <a:rPr lang="en-US" dirty="0" smtClean="0"/>
              <a:t>More </a:t>
            </a:r>
            <a:r>
              <a:rPr lang="en-US" dirty="0"/>
              <a:t>authentic audio-visual materials to motivate </a:t>
            </a:r>
            <a:r>
              <a:rPr lang="en-US" dirty="0" smtClean="0"/>
              <a:t>learning</a:t>
            </a:r>
          </a:p>
          <a:p>
            <a:r>
              <a:rPr lang="en-US" dirty="0"/>
              <a:t>Design more tasks to help improve students’ spoken communication skills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31" y="248576"/>
            <a:ext cx="8735627" cy="5877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…And finally: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Create 200</a:t>
            </a:r>
            <a:r>
              <a:rPr lang="en-US" dirty="0"/>
              <a:t> </a:t>
            </a:r>
            <a:r>
              <a:rPr lang="en-US" dirty="0" smtClean="0"/>
              <a:t>DE/201</a:t>
            </a:r>
            <a:r>
              <a:rPr lang="en-US" dirty="0"/>
              <a:t> DE</a:t>
            </a:r>
            <a:r>
              <a:rPr lang="en-US" dirty="0" smtClean="0"/>
              <a:t> </a:t>
            </a:r>
            <a:r>
              <a:rPr lang="en-US" dirty="0"/>
              <a:t>(students can do a lot more in these courses; more challenging &amp; interesting to design)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53174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 indent="0" algn="ctr">
              <a:spcBef>
                <a:spcPct val="0"/>
              </a:spcBef>
              <a:buNone/>
              <a:defRPr/>
            </a:pPr>
            <a:r>
              <a:rPr lang="en-CA" altLang="en-US" sz="3200" dirty="0" smtClean="0"/>
              <a:t>Thank you!</a:t>
            </a:r>
          </a:p>
          <a:p>
            <a:pPr lvl="1" indent="0" algn="ctr">
              <a:spcBef>
                <a:spcPct val="0"/>
              </a:spcBef>
              <a:buNone/>
              <a:defRPr/>
            </a:pPr>
            <a:r>
              <a:rPr lang="ja-JP" altLang="en-US" sz="3200" dirty="0"/>
              <a:t>ありがと</a:t>
            </a:r>
            <a:r>
              <a:rPr lang="ja-JP" altLang="en-US" sz="3200" dirty="0" smtClean="0"/>
              <a:t>うござ</a:t>
            </a:r>
            <a:r>
              <a:rPr lang="ja-JP" altLang="en-US" sz="3200" dirty="0"/>
              <a:t>いまし</a:t>
            </a:r>
            <a:r>
              <a:rPr lang="ja-JP" altLang="en-US" sz="3200" dirty="0" smtClean="0"/>
              <a:t>た！</a:t>
            </a:r>
            <a:endParaRPr lang="en-US" altLang="ja-JP" sz="3200" dirty="0" smtClean="0"/>
          </a:p>
          <a:p>
            <a:pPr lvl="1" indent="0" algn="ctr">
              <a:spcBef>
                <a:spcPct val="0"/>
              </a:spcBef>
              <a:buNone/>
              <a:defRPr/>
            </a:pPr>
            <a:r>
              <a:rPr lang="en-CA" altLang="en-US" sz="3200" dirty="0" smtClean="0"/>
              <a:t> </a:t>
            </a:r>
            <a:endParaRPr lang="en-CA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495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39CB-C02E-A745-9405-D7DA96474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337" y="1387408"/>
            <a:ext cx="5940425" cy="10588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CA" sz="1800" dirty="0"/>
              <a:t>Designing &amp; teaching a fully online distance education language course</a:t>
            </a:r>
          </a:p>
        </p:txBody>
      </p:sp>
    </p:spTree>
    <p:extLst>
      <p:ext uri="{BB962C8B-B14F-4D97-AF65-F5344CB8AC3E}">
        <p14:creationId xmlns:p14="http://schemas.microsoft.com/office/powerpoint/2010/main" val="34668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Q&amp;A Discussion</a:t>
            </a: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b="1" dirty="0"/>
              <a:t>To participate: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Use the built-in chat to share any questions, comments, and resources.</a:t>
            </a:r>
          </a:p>
          <a:p>
            <a:pPr marL="882650" lvl="2" indent="-342900">
              <a:spcBef>
                <a:spcPct val="0"/>
              </a:spcBef>
              <a:defRPr/>
            </a:pPr>
            <a:endParaRPr lang="en-CA" altLang="en-US" sz="2000" dirty="0"/>
          </a:p>
          <a:p>
            <a:pPr marL="342650" lvl="1" indent="-342900">
              <a:spcBef>
                <a:spcPct val="0"/>
              </a:spcBef>
              <a:defRPr/>
            </a:pPr>
            <a:r>
              <a:rPr lang="en-CA" altLang="en-US" sz="2000" b="1" dirty="0"/>
              <a:t>Reminder: This session is being recorded.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Please anonymize any student information in your discussion.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If you have any questions that cannot be anonymized, please email us at </a:t>
            </a:r>
            <a:r>
              <a:rPr lang="en-CA" altLang="en-US" sz="2000" dirty="0">
                <a:hlinkClick r:id="rId3"/>
              </a:rPr>
              <a:t>arts.helpdesk@ubc.ca</a:t>
            </a:r>
            <a:r>
              <a:rPr lang="en-CA" altLang="en-US" sz="2000" dirty="0"/>
              <a:t> and we will follow-up with you. </a:t>
            </a:r>
          </a:p>
        </p:txBody>
      </p:sp>
    </p:spTree>
    <p:extLst>
      <p:ext uri="{BB962C8B-B14F-4D97-AF65-F5344CB8AC3E}">
        <p14:creationId xmlns:p14="http://schemas.microsoft.com/office/powerpoint/2010/main" val="33094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6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CA" sz="2400" dirty="0"/>
              <a:t>Designing &amp; teaching a fully online distance education language course</a:t>
            </a:r>
          </a:p>
          <a:p>
            <a:pPr>
              <a:lnSpc>
                <a:spcPct val="100000"/>
              </a:lnSpc>
              <a:defRPr/>
            </a:pP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3200" dirty="0" smtClean="0"/>
              <a:t>I. Design and Development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3200" dirty="0" smtClean="0"/>
              <a:t>II. Teaching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3200" dirty="0" smtClean="0"/>
              <a:t>III. Senpai Drill (Pronunciation and dialogue drill)  and Enunciate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3200" dirty="0" smtClean="0"/>
              <a:t>IV. Future Goals and Challenges</a:t>
            </a:r>
          </a:p>
          <a:p>
            <a:pPr lvl="1" indent="0">
              <a:spcBef>
                <a:spcPct val="0"/>
              </a:spcBef>
              <a:buNone/>
              <a:defRPr/>
            </a:pPr>
            <a:r>
              <a:rPr lang="en-CA" altLang="en-US" sz="2000" dirty="0" smtClean="0"/>
              <a:t> </a:t>
            </a: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403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>
          <a:xfrm>
            <a:off x="159798" y="274638"/>
            <a:ext cx="8815526" cy="1143000"/>
          </a:xfrm>
        </p:spPr>
        <p:txBody>
          <a:bodyPr/>
          <a:lstStyle/>
          <a:p>
            <a:r>
              <a:rPr lang="en-US" altLang="ja-JP" dirty="0" smtClean="0"/>
              <a:t>I</a:t>
            </a:r>
            <a:r>
              <a:rPr lang="en-US" dirty="0" smtClean="0"/>
              <a:t>. Initial Design and Development 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83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JAPN100</a:t>
            </a:r>
          </a:p>
          <a:p>
            <a:pPr>
              <a:buNone/>
            </a:pPr>
            <a:r>
              <a:rPr lang="en-US" dirty="0"/>
              <a:t>-Developed and taught in Sep 2011</a:t>
            </a:r>
          </a:p>
          <a:p>
            <a:pPr>
              <a:buNone/>
            </a:pPr>
            <a:r>
              <a:rPr lang="en-US" dirty="0"/>
              <a:t>-Course authors: Ihhwa Kim, Nakata Masahiko</a:t>
            </a:r>
          </a:p>
          <a:p>
            <a:pPr>
              <a:buNone/>
            </a:pPr>
            <a:endParaRPr lang="en-US" dirty="0"/>
          </a:p>
          <a:p>
            <a:pPr marL="514350" indent="-514350"/>
            <a:r>
              <a:rPr lang="en-US" dirty="0"/>
              <a:t>JAPN101</a:t>
            </a:r>
          </a:p>
          <a:p>
            <a:pPr marL="514350" indent="-514350">
              <a:buNone/>
            </a:pPr>
            <a:r>
              <a:rPr lang="en-US" dirty="0"/>
              <a:t>-Developed and taught in Jan, 2012</a:t>
            </a:r>
          </a:p>
          <a:p>
            <a:pPr marL="514350" indent="-514350">
              <a:buNone/>
            </a:pPr>
            <a:r>
              <a:rPr lang="en-US" dirty="0"/>
              <a:t>-Course authors: Ihhwa Kim, Misuzu </a:t>
            </a:r>
            <a:r>
              <a:rPr lang="en-US" dirty="0" smtClean="0"/>
              <a:t>Kazama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 algn="ctr">
              <a:buNone/>
            </a:pPr>
            <a:r>
              <a:rPr lang="en-US" dirty="0" smtClean="0"/>
              <a:t>On WebCT VISTA….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tick_figure_pushing_gear_400_cl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46" y="5487258"/>
            <a:ext cx="1367693" cy="11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90867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Where to start and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868"/>
            <a:ext cx="8229600" cy="4892296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/>
              <a:t>Planning (Blueprint &amp; a sample unit)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/>
              <a:t>Development (Content, media, copyright clearance, invitation of subject librarian, technology selection, academic review, etc.)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/>
              <a:t>Production (Completing revisions, </a:t>
            </a:r>
            <a:endParaRPr lang="en-US" altLang="ko-KR" sz="30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3000" dirty="0"/>
              <a:t>R</a:t>
            </a:r>
            <a:r>
              <a:rPr lang="en-US" sz="3000" dirty="0" smtClean="0"/>
              <a:t>eview hard copy of all materials, web production)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/>
              <a:t>Delivery/implementation (review of the course online, teaching the course)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/>
              <a:t>Evaluation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/>
              <a:t>Revision 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</p:txBody>
      </p:sp>
      <p:pic>
        <p:nvPicPr>
          <p:cNvPr id="6" name="Picture 5" descr="stick_figure_drawing_goals_150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41168"/>
            <a:ext cx="1905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2371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Who were the team members?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Project Manager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Course Author (speaker of the target language)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charset="0"/>
              </a:rPr>
              <a:t>Instructional Designer 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Web Programmer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Graphic Designer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Video Producer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Subject Librarian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Academic Reviewer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Supporting Administrative Staff 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5" name="Picture 4" descr="teamwork_pass_the_puzzle_150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73016"/>
            <a:ext cx="1905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1627</Words>
  <Application>Microsoft Office PowerPoint</Application>
  <PresentationFormat>On-screen Show (4:3)</PresentationFormat>
  <Paragraphs>279</Paragraphs>
  <Slides>51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Malgun Gothic</vt:lpstr>
      <vt:lpstr>MS PGothic</vt:lpstr>
      <vt:lpstr>MS PGothic</vt:lpstr>
      <vt:lpstr>Whitney Book</vt:lpstr>
      <vt:lpstr>WhitneyHTF-Bold</vt:lpstr>
      <vt:lpstr>Arial</vt:lpstr>
      <vt:lpstr>Arial Black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Initial Design and Development </vt:lpstr>
      <vt:lpstr>Where to start and how?</vt:lpstr>
      <vt:lpstr>Who were the team members? </vt:lpstr>
      <vt:lpstr>For Optimal Learning Environment</vt:lpstr>
      <vt:lpstr>What the students need </vt:lpstr>
      <vt:lpstr>Course/ Lesson design </vt:lpstr>
      <vt:lpstr>Authoring the Course: Goals</vt:lpstr>
      <vt:lpstr>1. Interaction with the content</vt:lpstr>
      <vt:lpstr>Self Exercise </vt:lpstr>
      <vt:lpstr>2. Interaction with the Instructor </vt:lpstr>
      <vt:lpstr>3-A. Interaction among peers (S/L)</vt:lpstr>
      <vt:lpstr>3-B Among Peers (R/W)</vt:lpstr>
      <vt:lpstr>Discussion </vt:lpstr>
      <vt:lpstr>II. Teaching</vt:lpstr>
      <vt:lpstr>Definitions</vt:lpstr>
      <vt:lpstr>Definitions</vt:lpstr>
      <vt:lpstr>Role of the DE Instructor</vt:lpstr>
      <vt:lpstr>Goals of the JAPN DE Courses</vt:lpstr>
      <vt:lpstr>DE Course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Senpai Drill and eNunciate</vt:lpstr>
      <vt:lpstr>IV. Future Goals &amp; Challenges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Virtual Interactions</dc:title>
  <dc:creator>Brianne Orr</dc:creator>
  <cp:lastModifiedBy>Ihhwa KIM</cp:lastModifiedBy>
  <cp:revision>93</cp:revision>
  <dcterms:created xsi:type="dcterms:W3CDTF">2020-06-02T21:32:56Z</dcterms:created>
  <dcterms:modified xsi:type="dcterms:W3CDTF">2020-06-21T18:17:37Z</dcterms:modified>
</cp:coreProperties>
</file>